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8" r:id="rId15"/>
    <p:sldId id="259" r:id="rId16"/>
    <p:sldId id="266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4369-01D9-4746-8110-11C290F0E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BCC67-91AD-4DE7-92FC-E220546F0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1148-7CBD-42A6-B531-045D656E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8F5C-5EC6-477B-9EC2-658E8A61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06ED8-FA00-43AC-93D1-5F24BFF0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1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C032-A0D1-4200-8BB4-6E31C5B6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1AAB8-767C-403C-801E-78A279630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833F7-5CC9-4AC0-A691-371E88E0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11A5-9BD2-48A2-8714-849B3CA8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24EE2-5BD8-466A-BB44-49D8F651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9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9EF53-2F11-4D9E-90B2-C9A1A70B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5CF0A-5897-485D-B1E2-BA0E5C687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66C5-246F-4B00-9935-730E5907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C411E-EF02-4E61-98DA-7557837B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3E67-BB69-411A-AC99-5106E9DC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1EF4-2068-442C-8E79-A70148D8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09C9-EAB0-420B-AB85-6395AF39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E86B-6094-4030-9229-96EF21AB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AF955-CA21-4C1D-9FE2-0CD65749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F1B6F-EF36-4F0F-9CE9-93E56787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C86D-C205-4654-B89F-7ED2E288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5DC86-FF12-4062-B388-D61735EA1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DA2BD-B5AB-4460-97ED-AD20FA1D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856C-70E8-4F2E-8907-37D71491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28FC4-051C-4185-AE47-CFB8DD4F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71E-494E-43BE-9929-D59B6ECF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4A2B-C323-4896-98E4-09AC98707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B54E1-A8CD-4CD0-9720-15B72A42A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216E4-ADE6-4709-85FD-94DF7507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1EAE-BB0E-41D5-B72E-FF202987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C32CF-8089-4C46-8FEF-FD5E6B7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68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97BD-8827-4EF0-B449-0CB52D57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18956-6E76-4D63-A337-41403ABE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01BCD-BC44-4164-8842-6B888EB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53108-9E9E-4855-88DD-3287A6DD3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AC516-4B67-4C7B-B9A7-32E47575F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E2504-9ED4-476D-954F-EB1247E8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C708C-77B8-4EF0-B9DC-70368642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D1CBC-B455-43B7-97B1-697ADC0A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3C23-1CF0-4102-B102-81D46199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43FD9-AB47-4442-A341-4B643FDA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EC7A1-97B0-420A-AD0A-58D3D0C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A6565-1335-4921-B5C5-20D0D26A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1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79661-64C4-470A-81AC-2E0CAC13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F2805-99C5-4777-A36B-F6AA565B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AD558-B4DD-49D5-9C00-4B980A01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7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B600-BD6B-4126-9356-6B6EB2D3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98A0-1F71-44FD-AAC9-6453A315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7C90-38ED-4A0C-8FBD-CF88297E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C397D-ED9E-402B-A5F1-1A43719F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9CA0C-C166-463B-B77D-BD27D025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E3FAB-0C3D-4CC2-BF2B-43E440A4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2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FCF2-A44C-46C0-B58C-D7EEFEF7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4B1C9-9D2B-4D9F-A2A8-3CA974C95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3CFC6-ABDD-49F7-9257-F6B35371C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EDEF1-E8E7-4A6D-BF41-5C2216A7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6B149-B507-4F7E-AEFB-161E02DC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9637B-0BBE-448C-B2A6-461D9030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9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487BE-9AF2-4DC3-930E-8B14CE9B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271DB-1B71-44DA-AB73-CE9731E39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40489-DDE6-4A35-9724-9BBCADF5F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5651-DC56-4859-BBB5-5F7960C80B1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CD99-E44B-444F-8AAD-A5F4F0E0B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2184A-6A84-42D6-BFFA-7FB1A54BF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oxfordowl.co.uk/2019/07/30/08/32/31/36/Comprehension_7_years_Pugs_Questions.pdf" TargetMode="External"/><Relationship Id="rId2" Type="http://schemas.openxmlformats.org/officeDocument/2006/relationships/hyperlink" Target="https://cdn.oxfordowl.co.uk/2019/01/02/12/51/28/371/Bond_10Minute_English_Comprehension_8_9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s://cdn.oxfordowl.co.uk/2018/03/02/14/18/38/9/PWO_Age_8_9_english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oxfordowl.co.uk/2013/08/13/10/05/00/549/Bathroom_Wall_Table.pdf" TargetMode="External"/><Relationship Id="rId3" Type="http://schemas.openxmlformats.org/officeDocument/2006/relationships/hyperlink" Target="https://cdn.oxfordowl.co.uk/2018/03/02/14/18/18/733/PWO_Age_7_8_times_tables.pdf" TargetMode="External"/><Relationship Id="rId7" Type="http://schemas.openxmlformats.org/officeDocument/2006/relationships/hyperlink" Target="https://cdn.oxfordowl.co.uk/2019/01/02/16/46/55/259/7TimesTableWorksheet.pdf" TargetMode="External"/><Relationship Id="rId2" Type="http://schemas.openxmlformats.org/officeDocument/2006/relationships/hyperlink" Target="https://cdn.oxfordowl.co.uk/2020/03/16/08/58/51/3e2b0b73-34a1-4f7a-be3e-bd0b5c7f2310/AtHomeWith_TimesTables5-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oxfordowl.co.uk/2018/04/18/08/14/12/224/PWO_Age_9_10_times_tables.pdf" TargetMode="External"/><Relationship Id="rId5" Type="http://schemas.openxmlformats.org/officeDocument/2006/relationships/hyperlink" Target="https://cdn.oxfordowl.co.uk/2018/04/18/08/09/41/637/PWO_Age_8_9_times_tables.pdf" TargetMode="External"/><Relationship Id="rId4" Type="http://schemas.openxmlformats.org/officeDocument/2006/relationships/hyperlink" Target="https://cdn.oxfordowl.co.uk/2019/04/17/07/48/17/26/BondSATsSkills_TimesTable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tables.co.uk/" TargetMode="External"/><Relationship Id="rId2" Type="http://schemas.openxmlformats.org/officeDocument/2006/relationships/hyperlink" Target="https://cdn.oxfordowl.co.uk/2016/05/10/08/28/28/967/20163_content/startpage.html?activity=Multiply_by_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thsframe.co.uk/en/resources/category/7/multiplication_and_division" TargetMode="External"/><Relationship Id="rId4" Type="http://schemas.openxmlformats.org/officeDocument/2006/relationships/hyperlink" Target="http://www.maths-games.org/times-tables-games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topmarks.co.uk/maths-games/7-11-years/ordering-and-sequencing-numbers" TargetMode="External"/><Relationship Id="rId7" Type="http://schemas.openxmlformats.org/officeDocument/2006/relationships/hyperlink" Target="https://www.twinkl.co.uk/go/lessons/view/arithmagic" TargetMode="External"/><Relationship Id="rId2" Type="http://schemas.openxmlformats.org/officeDocument/2006/relationships/hyperlink" Target="https://www.bbc.co.uk/teach/supermov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iggle.org.uk/" TargetMode="External"/><Relationship Id="rId5" Type="http://schemas.openxmlformats.org/officeDocument/2006/relationships/hyperlink" Target="https://www.bbc.co.uk/teach/ks2-maths/zm9my9q" TargetMode="External"/><Relationship Id="rId4" Type="http://schemas.openxmlformats.org/officeDocument/2006/relationships/hyperlink" Target="https://www.bbc.co.uk/teach/ks2-english/zbrwnr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games.com/mobilePage/writingRepeate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Easter Holiday Homework 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Don’t forget to read every day to an adult or sibling!</a:t>
            </a:r>
          </a:p>
          <a:p>
            <a:r>
              <a:rPr lang="en-GB" dirty="0"/>
              <a:t>Practice your times tables every day!</a:t>
            </a:r>
          </a:p>
          <a:p>
            <a:r>
              <a:rPr lang="en-GB" dirty="0"/>
              <a:t>Continue to practice your spellings!</a:t>
            </a:r>
          </a:p>
          <a:p>
            <a:r>
              <a:rPr lang="en-GB" dirty="0"/>
              <a:t>Work through your maths bond and arithmetic books at your own pace.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6687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C61EE-8058-4C2F-BBF4-60BEC3FA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747" y="137747"/>
            <a:ext cx="7189515" cy="65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71526F-ED41-4220-AC16-078155C592AD}"/>
              </a:ext>
            </a:extLst>
          </p:cNvPr>
          <p:cNvSpPr txBox="1"/>
          <p:nvPr/>
        </p:nvSpPr>
        <p:spPr>
          <a:xfrm>
            <a:off x="6801394" y="1292088"/>
            <a:ext cx="4806184" cy="363737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Complete the reading comprehensions!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+mj-lt"/>
                <a:ea typeface="+mj-ea"/>
                <a:cs typeface="+mj-cs"/>
              </a:rPr>
              <a:t>Follow the links on the next slide.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+mj-lt"/>
                <a:ea typeface="+mj-ea"/>
                <a:cs typeface="+mj-cs"/>
              </a:rPr>
              <a:t>Print the reading comprehension text and questions.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+mj-lt"/>
                <a:ea typeface="+mj-ea"/>
                <a:cs typeface="+mj-cs"/>
              </a:rPr>
              <a:t>Read the text and answer the questions.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697702-2090-450C-9C08-FF77D4B19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r="5633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9F561-3A61-42C6-B67C-E602001E5DFE}"/>
              </a:ext>
            </a:extLst>
          </p:cNvPr>
          <p:cNvSpPr txBox="1"/>
          <p:nvPr/>
        </p:nvSpPr>
        <p:spPr>
          <a:xfrm>
            <a:off x="429371" y="1041621"/>
            <a:ext cx="683812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https://cdn.oxfordowl.co.uk/2019/01/02/12/51/28/371/Bond_10Minute_English_Comprehension_8_9.pdf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https://cdn.oxfordowl.co.uk/2019/07/30/08/32/31/36/Comprehension_7_years_Pugs_Questions.pdf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hlinkClick r:id="rId4"/>
              </a:rPr>
              <a:t>https://cdn.oxfordowl.co.uk/2018/03/02/14/18/38/9/PWO_Age_8_9_english.pdf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5529AB1-1868-4F23-BF72-3A772D84D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46" y="1141861"/>
            <a:ext cx="3578039" cy="45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886" y="526805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b="1" dirty="0"/>
              <a:t>Times 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7974C-CF77-4D06-A62B-0E2D18873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7654" y="0"/>
            <a:ext cx="7289624" cy="685800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9FDECD-3B31-4445-A758-146AF6C14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5886" y="2686531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700" dirty="0"/>
              <a:t>Complete the times tables activities on the following slides.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r>
              <a:rPr lang="en-US" sz="1700" dirty="0"/>
              <a:t>Some activities need to be printed and completed.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r>
              <a:rPr lang="en-US" sz="1700" dirty="0"/>
              <a:t>For other activities you need to follow the link and complete online.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0333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33D0-C83A-4E3D-A6BA-174364E8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Printable Worksheets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7080-DA8D-4DBA-BA88-3845E47F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https://cdn.oxfordowl.co.uk/2020/03/16/08/58/51/3e2b0b73-34a1-4f7a-be3e-bd0b5c7f2310/AtHomeWith_TimesTables5-7.pdf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https://cdn.oxfordowl.co.uk/2018/03/02/14/18/18/733/PWO_Age_7_8_times_tables.pdf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https://cdn.oxfordowl.co.uk/2019/04/17/07/48/17/26/BondSATsSkills_TimesTables.pdf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https://cdn.oxfordowl.co.uk/2018/04/18/08/09/41/637/PWO_Age_8_9_times_tables.pdf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https://cdn.oxfordowl.co.uk/2018/04/18/08/14/12/224/PWO_Age_9_10_times_tables.pdf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7"/>
              </a:rPr>
              <a:t>https://cdn.oxfordowl.co.uk/2019/01/02/16/46/55/259/7TimesTableWorksheet.pdf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8"/>
              </a:rPr>
              <a:t>https://cdn.oxfordowl.co.uk/2013/08/13/10/05/00/549/Bathroom_Wall_Table.pdf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5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33D0-C83A-4E3D-A6BA-174364E8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7080-DA8D-4DBA-BA88-3845E47F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https://cdn.oxfordowl.co.uk/2016/05/10/08/28/28/967/20163_content/startpage.html?activity=Multiply_by_7.html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https://www.timestables.co.uk/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http://www.maths-games.org/times-tables-games.html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https://mathsframe.co.uk/en/resources/category/7/multiplication_and_division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1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4317-A38D-4713-8724-F43AABE8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16" y="-98687"/>
            <a:ext cx="10515600" cy="1325563"/>
          </a:xfrm>
        </p:spPr>
        <p:txBody>
          <a:bodyPr/>
          <a:lstStyle/>
          <a:p>
            <a:r>
              <a:rPr lang="en-GB" dirty="0"/>
              <a:t>Spelling words to practice: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F0E755D-3124-4264-98A7-3D8FB614E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1079378"/>
            <a:ext cx="9370170" cy="55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Easter Holiday Homework 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Please complete as many of these activities as you are able, but don’t worry if you don’t manage all of them!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Don’t forget to go outside and do some exercise!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47218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Easter Holiday Homework 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hlinkClick r:id="rId2"/>
              </a:rPr>
              <a:t>https://www.bbc.co.uk/teach/supermovers</a:t>
            </a:r>
            <a:r>
              <a:rPr lang="en-GB" dirty="0"/>
              <a:t> Times tables, grammar and just for fun!</a:t>
            </a:r>
          </a:p>
          <a:p>
            <a:r>
              <a:rPr lang="en-GB" dirty="0">
                <a:hlinkClick r:id="rId3"/>
              </a:rPr>
              <a:t>https://www.topmarks.co.uk/maths-games/7-11-years/ordering-and-sequencing-numbers</a:t>
            </a:r>
            <a:r>
              <a:rPr lang="en-GB" dirty="0"/>
              <a:t> Maths games</a:t>
            </a:r>
          </a:p>
          <a:p>
            <a:r>
              <a:rPr lang="en-GB" dirty="0">
                <a:hlinkClick r:id="rId4"/>
              </a:rPr>
              <a:t>https://www.bbc.co.uk/teach/ks2-english/zbrwnrd</a:t>
            </a:r>
            <a:r>
              <a:rPr lang="en-GB" dirty="0"/>
              <a:t> English additional resources</a:t>
            </a:r>
          </a:p>
          <a:p>
            <a:r>
              <a:rPr lang="en-GB" dirty="0">
                <a:hlinkClick r:id="rId5"/>
              </a:rPr>
              <a:t>https://www.bbc.co.uk/teach/ks2-maths/zm9my9q</a:t>
            </a:r>
            <a:r>
              <a:rPr lang="en-GB" dirty="0"/>
              <a:t> Maths additional resources</a:t>
            </a:r>
          </a:p>
          <a:p>
            <a:r>
              <a:rPr lang="en-GB" dirty="0">
                <a:hlinkClick r:id="rId6"/>
              </a:rPr>
              <a:t>https://swiggle.org.uk/</a:t>
            </a:r>
            <a:r>
              <a:rPr lang="en-GB" dirty="0"/>
              <a:t> Child safe search engine</a:t>
            </a:r>
          </a:p>
          <a:p>
            <a:r>
              <a:rPr lang="en-GB" dirty="0">
                <a:hlinkClick r:id="rId7"/>
              </a:rPr>
              <a:t>https://www.twinkl.co.uk/go/lessons/view/arithmagic</a:t>
            </a:r>
            <a:r>
              <a:rPr lang="en-GB" dirty="0"/>
              <a:t> </a:t>
            </a:r>
            <a:r>
              <a:rPr lang="en-GB" dirty="0" err="1"/>
              <a:t>Arithmagic</a:t>
            </a:r>
            <a:r>
              <a:rPr lang="en-GB" dirty="0"/>
              <a:t> game. Code: TA5810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15848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b="1" dirty="0"/>
              <a:t>Handwriting</a:t>
            </a: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5F7974C-CF77-4D06-A62B-0E2D18873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19159" b="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9FDECD-3B31-4445-A758-146AF6C14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700" dirty="0"/>
              <a:t>Practice your joined-up handwriting by copying these poems. You can print the slide with the handwriting lines if you like, or simply copy neatly into your lined book!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r>
              <a:rPr lang="en-US" sz="1700" dirty="0"/>
              <a:t>Remember where each letter begins, ends and how it joins to the next letter!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r>
              <a:rPr lang="en-US" sz="1700" dirty="0"/>
              <a:t>If you need help, follow this link to “handwriting repeater” and ask a grown up to show you how to form the letters!</a:t>
            </a:r>
          </a:p>
          <a:p>
            <a:pPr algn="l"/>
            <a:r>
              <a:rPr lang="en-US" sz="1700" dirty="0">
                <a:hlinkClick r:id="rId3"/>
              </a:rPr>
              <a:t>https://www.ictgames.com/mobilePage/writingRepeater/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8645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19A3A6E-F9A2-47AF-8E71-4FC43B30C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C61EE-8058-4C2F-BBF4-60BEC3FA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03" y="752350"/>
            <a:ext cx="10722994" cy="53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2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C61EE-8058-4C2F-BBF4-60BEC3FA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9944" y="139623"/>
            <a:ext cx="5992112" cy="65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9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C61EE-8058-4C2F-BBF4-60BEC3FA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269" y="130385"/>
            <a:ext cx="7745161" cy="65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C61EE-8058-4C2F-BBF4-60BEC3FA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590" y="130385"/>
            <a:ext cx="4444518" cy="65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8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C61EE-8058-4C2F-BBF4-60BEC3FA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414" y="141466"/>
            <a:ext cx="5924632" cy="65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6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629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Nova</vt:lpstr>
      <vt:lpstr>Calibri</vt:lpstr>
      <vt:lpstr>Calibri Light</vt:lpstr>
      <vt:lpstr>Office Theme</vt:lpstr>
      <vt:lpstr>Form II Easter Holiday Homework 2020</vt:lpstr>
      <vt:lpstr>Form II Easter Holiday Homework 2020</vt:lpstr>
      <vt:lpstr>Handwriting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Tables</vt:lpstr>
      <vt:lpstr>Printable Worksheets</vt:lpstr>
      <vt:lpstr>Online activities</vt:lpstr>
      <vt:lpstr>Spelling words to practice:</vt:lpstr>
      <vt:lpstr>Form II Easter Holiday Homework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II Easter Holiday Homework 2020</dc:title>
  <dc:creator>Tessa Ardley - Oxford House</dc:creator>
  <cp:lastModifiedBy>Tessa Ardley - Oxford House</cp:lastModifiedBy>
  <cp:revision>4</cp:revision>
  <dcterms:created xsi:type="dcterms:W3CDTF">2020-03-21T14:24:44Z</dcterms:created>
  <dcterms:modified xsi:type="dcterms:W3CDTF">2020-03-21T14:55:55Z</dcterms:modified>
</cp:coreProperties>
</file>