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70" r:id="rId2"/>
    <p:sldId id="303" r:id="rId3"/>
    <p:sldId id="304" r:id="rId4"/>
    <p:sldId id="256" r:id="rId5"/>
    <p:sldId id="301" r:id="rId6"/>
    <p:sldId id="311" r:id="rId7"/>
    <p:sldId id="327" r:id="rId8"/>
    <p:sldId id="334" r:id="rId9"/>
    <p:sldId id="335" r:id="rId10"/>
    <p:sldId id="336" r:id="rId11"/>
    <p:sldId id="337" r:id="rId12"/>
    <p:sldId id="338" r:id="rId13"/>
    <p:sldId id="339" r:id="rId14"/>
    <p:sldId id="280" r:id="rId15"/>
    <p:sldId id="281" r:id="rId16"/>
    <p:sldId id="289" r:id="rId17"/>
    <p:sldId id="317" r:id="rId18"/>
    <p:sldId id="259" r:id="rId19"/>
    <p:sldId id="340" r:id="rId20"/>
    <p:sldId id="341" r:id="rId21"/>
    <p:sldId id="260" r:id="rId22"/>
    <p:sldId id="343" r:id="rId23"/>
    <p:sldId id="264" r:id="rId24"/>
    <p:sldId id="344" r:id="rId25"/>
    <p:sldId id="345" r:id="rId26"/>
    <p:sldId id="346" r:id="rId27"/>
    <p:sldId id="269" r:id="rId28"/>
    <p:sldId id="342" r:id="rId29"/>
    <p:sldId id="347" r:id="rId30"/>
    <p:sldId id="348" r:id="rId31"/>
    <p:sldId id="302" r:id="rId32"/>
    <p:sldId id="282" r:id="rId33"/>
    <p:sldId id="349" r:id="rId34"/>
    <p:sldId id="354" r:id="rId35"/>
    <p:sldId id="273" r:id="rId36"/>
    <p:sldId id="274" r:id="rId37"/>
    <p:sldId id="275" r:id="rId38"/>
    <p:sldId id="287" r:id="rId39"/>
    <p:sldId id="276" r:id="rId40"/>
    <p:sldId id="277" r:id="rId41"/>
    <p:sldId id="278" r:id="rId42"/>
    <p:sldId id="279" r:id="rId43"/>
    <p:sldId id="355" r:id="rId44"/>
    <p:sldId id="356" r:id="rId45"/>
    <p:sldId id="357" r:id="rId46"/>
    <p:sldId id="288" r:id="rId47"/>
    <p:sldId id="358" r:id="rId48"/>
    <p:sldId id="283" r:id="rId49"/>
    <p:sldId id="359" r:id="rId50"/>
    <p:sldId id="360" r:id="rId51"/>
    <p:sldId id="286" r:id="rId52"/>
    <p:sldId id="284" r:id="rId53"/>
    <p:sldId id="285" r:id="rId54"/>
    <p:sldId id="351" r:id="rId55"/>
    <p:sldId id="350" r:id="rId56"/>
    <p:sldId id="352" r:id="rId57"/>
    <p:sldId id="361" r:id="rId58"/>
    <p:sldId id="362" r:id="rId59"/>
    <p:sldId id="363" r:id="rId60"/>
    <p:sldId id="30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ssa Ardley - Oxford House" initials="TA-OH" lastIdx="2" clrIdx="0">
    <p:extLst>
      <p:ext uri="{19B8F6BF-5375-455C-9EA6-DF929625EA0E}">
        <p15:presenceInfo xmlns:p15="http://schemas.microsoft.com/office/powerpoint/2012/main" userId="S::tessa.ardley@cognita.com::184a98c8-b7bc-4f0b-8e51-464e210bdc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19" autoAdjust="0"/>
    <p:restoredTop sz="94660"/>
  </p:normalViewPr>
  <p:slideViewPr>
    <p:cSldViewPr snapToGrid="0">
      <p:cViewPr varScale="1">
        <p:scale>
          <a:sx n="80" d="100"/>
          <a:sy n="80" d="100"/>
        </p:scale>
        <p:origin x="72"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5:12.547"/>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1 112 3041,'7'-2'1137,"7"0"-241,3-3 401,3 0-1233,0-1-16,-1-1 32,1-1-32,-1 1 80,0-1 0,1 2 48,1 0-32,3 0 0,2 1-64,0 1-16,1 0-48,-1 0 16,1-1-32,-2 0 32,1 1-32,0 1 48,0 1-16,0 0 65,0 1-49,-1 0 48,-2 0-64,-2 1 48,0 0-80,-3-1 32,-3 0-48,0 0 48,-2 1-16,-3 1 48,-1 1 0,-2 0 80,-2 1-32,-2 0 48,-2 0-48,-1 0 32,-2 0-64,-2 1-16,-1-1-16,-1 1 0,0 0-48,1-1 80,2 1-48,2 0 80,1 1-48,3 1 48,1 0-48,1 2 16,1-1-64,0 0 48,-1 0-64,-2-1 64,-1-1-16,0 0 65,0 0-1,-2 0 64,0 1-64,-1-1 16,-1 1-80,-1 0 32,0 0-96,1 1 64,1 2-80,-1 0 80,0 3-80,1 1 64,1 1-48,-1 1 64,0 1-48,-1 1 64,-1 2-64,-1 1 16,2 1 0,2 1 32,2 2-48,1 2 64,0 1 0,0 0-16,1 1-48,-1-2 48,0-1-64,0-2 64,-1-3-64,1-1 64,-1-1-80,1-2 80,-1 0-32,-1 0 48,0-1 0,-1-1 64,-1 0-48,0-1 48,0-1-64,-1 1 16,0 0-80,-1 1 48,1-2-64,-1 0 48,0-2-64,1-1 80,1-2-80,0-1 64,0-2-48,0-1 64,-2-1-48,1-2 48,-2 1-48,0-1 64,0 0-96,1 1 0,1-1-256,1 1-128,1-1-768,-1-1-1185,-2-1 15,-1-1-2944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6:02.783"/>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2 0 2129,'0'2'832,"5"3"97,-9-7-529,3 0-224,1 4-256,-2-4-256,2 1-593,0 2-95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6:04.453"/>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37 1575 3666,'0'-35'3791,"0"27"-3702,0 1 1,1 0 0,-1-1 0,1 1-1,1 0 1,1-6-90,4-26 158,-8 19-146,0 0-1,0 0 1,-2 0-1,-1 1 1,0 0 0,-3-5-12,4 12 31,-17-112 426,18 113-437,0 0-1,1 0 1,0 0 0,1 0 0,0 0 0,0 0 0,1 0 0,1 0 0,0 0 0,1 0-1,2-7-19,2-7 68,-1 0 0,-1 0 0,-1 0-1,-2-1 1,0 0 0,-2 1-1,0-1 1,-3-8-68,2 25 13,1-1 0,0 0 0,1 0-1,0 1 1,0-1 0,2-5-13,-1 6 27,0-1 0,-1 0 0,0 1 1,0-1-1,-1 0 0,-1 0 0,0 1-27,-1-5 20,1 0 0,0 1 1,1-1-1,0 0 1,1 0-1,0 1 0,1-1 1,4-11-21,-5 19 0,0-1 1,0 1 0,-1-1-1,0 0 1,0 0-1,1-26-1,5-2 10,-2-1-1,-2 0 1,-1 0-1,-2 1 1,-4-26-9,1 13 2,4 33-1,-1 0 0,-1 1 0,-2-11-1,2 17-21,1 0-1,0 0 0,1 0 1,0 0-1,0 0 22,0-2-17,0 9 18,0 1 0,0-1 1,1 0-1,-1 1 0,0-1 0,0 1 0,0-1 1,1 1-1,-1-1 0,0 1 0,1-1 1,-1 1-1,0-1 0,1 1 0,-1 0 1,1-1-1,-1 1 0,1-1 0,-1 1 1,1 0-2,0-1 3,1 0 0,0 0 1,0 0-1,0 0 0,0 1 1,-1-1-1,1 1 0,0-1 1,0 1-1,0 0 0,2 0-3,42-1-11,-1 3 0,15 3 11,0 0-15,1-3 15,-8-3 8,59 2 24,-84 6-18,-28-7-13,1 0 0,-1 0 0,1 0 0,-1 0 0,1 1 0,-1-1 0,0 0 0,1 0 0,-1 0 0,1 1 0,-1-1-1,0 0 1,1 0 0,-1 1 0,0-1 0,1 0 0,-1 1 0,0-1 0,0 0 0,1 1 0,-1-1 0,0 1 0,0-1 0,1 0 0,-1 1 0,0-1 0,0 1-1,0-1 1,0 1 0,0-1 0,0 0 0,0 1 0,0-1 0,0 1 0,0-1 0,0 1 0,0-1 0,0 1 0,0-1 0,0 0 0,0 1 0,-1-1 0,1 1-1,0-1 1,0 0 0,0 1 0,-1-1 0,1 1 0,0-1 0,-1 0 0,1 1 0,0-1 0,-1 0-1,-1 3 7,-1 0 0,1 0 1,0 1-1,0-1 0,0 0 0,1 1 0,-1-1 1,1 1-1,0 0 0,0-1 0,0 1 0,0 0 1,0 3-8,0 55 400,1-40-291,1-18-86,-1 1-1,1-1 1,0 0 0,0 1-1,0-1 1,1 0 0,0 0-1,-1 0 1,1 0 0,1 0-1,-1 0 1,1-1 0,0 2-23,-2-4 9,0 1-1,0 1-1,-1-1 1,1 0 0,-1 0-1,1 1 1,-1-1 0,0 0-1,0 1 1,0-1 0,0 0-1,0 1 1,0-1-1,-1 0 1,1 0 0,-1 1-1,0-1-7,-2 20 86,1 7-16,-2-1 0,0 0 0,-4 7-70,4-13 94,3-21-85,1 1 0,-1-1 0,1 0 0,-1 1 0,0-1 0,1 0 0,-1 0 0,0 1 0,0-1 0,0 0 0,0 0 0,0 0 0,0 0 0,0 0 0,-1 0-9,2-1 3,-1 0 1,1 0-1,-1 1 0,1-1 0,0 0 0,-1 1 1,1-1-1,0 0 0,-1 0 0,1 1 0,0-1 1,-1 1-1,1-1 0,0 0 0,0 1 0,0-1 1,-1 1-1,1-1 0,0 0 0,0 1 0,0-1 1,0 1-1,0-1 0,0 1 0,-1-1 0,1 1 1,1-1-4,-8-10 3,0 3-4,8 11-1418,2-10-3426,0 6 2345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6:08.163"/>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0 56 2513,'27'-11'3138,"19"5"-2797,0 3 0,0 2 1,1 2-342,-6 0 269,0-2-1,0-2 1,0-1 0,6-3-269,-2-2 184,0 3 0,0 2 0,1 2 1,-1 1-1,14 4-184,-6-2 161,13-3-161,-18 1 121,41 3-121,-30 1 163,57-4-163,-108 1 12,0 1 0,0 0-1,1 0 1,-1 0 0,6 3-12,-6-1 97,0-2 1,0 1-1,0-1 0,7 0-97,-6 8 467,-9-9-460,0 0-1,0 0 1,0 0-1,1 0 1,-1 1-1,0-1 1,0 0-1,0 0 1,0 0-1,0 0 1,0 1-1,0-1 1,0 0-1,1 0 1,-1 0-1,0 1 1,0-1-1,0 0 1,0 0 0,0 0-1,0 1 1,0-1-1,0 0 1,0 0-1,0 0 1,0 1-1,0-1 1,0 0-1,-1 0 1,1 0-1,0 0 1,0 1-1,0-1 1,0 0-1,0 0 1,0 0-1,0 1 1,0-1-1,-1 0 1,1 0-1,0 0 1,0 0-1,0 0 1,0 0-1,-1 1 1,1-1-1,0 0 1,0 0 0,0 0-1,0 0 1,-1 0-1,1 0-6,-1 0 19,0 1 0,0-1 0,0 1-1,1-1 1,-1 1 0,0-1 0,0 1 0,0-1 0,1 1 0,-1 0-1,0-1 1,1 1 0,-1 0 0,1 0 0,-1 0 0,1-1 0,-1 1-1,1 0 1,-1 0 0,1 0 0,0 0 0,-1 0 0,1 0-19,-10 30 186,6-15-107,2-9-73,0 0-1,1 0 0,0 0 1,0 0-1,1 1 1,0 4-6,-3 31 12,-7 25 17,4-27 38,-5 17-67,-9 56 99,-22 27-69,38-118-6,1 0 1,1 0-1,2 7-24,-1 0 23,0-16-12,1-1 6,-1 1 0,0 0 0,-1-1 0,-1 0 0,-2 6-17,5-16 0,-1-1 1,1 1 0,0 0 0,0 0 0,0 0 0,0 0 0,0 0-1,1 0 1,0 1-1,-1-1 2,1 0-1,-1 0 0,0 0 1,0 1-1,0-1 1,0 0-1,0 0 0,-1 1-1,0 0 1,-3 7 1,1 1-1,0 0 1,1 0 0,0 1-1,0-1 1,2 0 0,-1 0 0,2 1-1,1 10-1,0-9 4,1-1 0,-2 0 0,1 0 0,-2 1 0,0-1 0,-1 0 0,0 1 0,-3 10-4,4-22 1,0 0 0,0-1 0,-1 1 0,1 0 0,0 0 0,1 0 0,-1 0 0,0 0-1,0-1 1,1 3-1,0-3 1,-1 1-1,0 0 1,1-1-1,-1 1 0,0 0 1,0-1-1,0 1 0,0 0 1,0-1-1,-1 1 1,1 0-1,-1 3 2,0 0 0,1 0 1,0-1-1,0 1 1,0 0-1,0 0 0,1 0-2,-1 28 34,0-25-11,0-1 0,0 0-1,1 1 1,1-1-1,-1 0 1,1 0 0,0 0-1,1 0 1,-1 0-1,1-1 1,1 1 0,1 1-23,0 3 30,-3-4-17,-1 0 0,1 0 1,-1 0-1,0 0 0,-1 0 0,0 0 1,0 1-1,-1-1 0,1 0 1,-3 7-14,0 12 78,2 7 24,1 0 1,4 31-103,-4-58 6,0 1 1,0 0-1,-1-1 0,0 1 0,-1 2-6,-1 12 20,-3 21-18,4-32 12,0 0 0,1-1 0,0 1 1,0 0-1,1 0 0,1 0 0,0 0-14,-1-8 13,1 0 0,-1 1 0,1-1 0,-1 1 0,0-1 0,0 1-1,0-1 1,0 0 0,0 1 0,-1-1 0,1 1 0,-1-1 0,0 0 0,1 1 0,-1-1 0,0 0 0,-1 0 0,1 0 0,-1 1-13,1-1 19,0 0-1,0 0 1,1 0 0,-1 0 0,0 0 0,1 0 0,-1 1 0,1-1 0,0 0 0,-1 0 0,1 0 0,0 1 0,0-1 0,1 1-19,6 39 119,-5-34-113,-1-1 0,0 1 1,0 0-1,0-1 0,-1 1 0,0 5-6,0-7 2,-1-1-1,1 1 1,1-1 0,-1 0-1,1 1 1,0-1 0,0 0-1,1 1 1,0-1 0,0 0-1,0 1-1,1-1 1,-2-1 1,1 0-1,0 1 0,-1 0 0,0-1 0,0 1 0,-1 0 1,1-1-1,-1 1 0,0 0 0,0 0 0,0-1 1,-1 1-1,0 1-1,0 1-1,0 0-1,0 0 1,1 0 0,0 1 0,0-1 0,1 0 0,0 0 0,0 0-1,1 0 1,1 6 1,4 25-7,-2-4 10,1-1-1,3 6-2,-1-5 8,2 29-8,10 191 16,-22-195 4,-6 47-20,-1 11 15,8-112-13,0 22 10,1 0-1,0 0 1,2 0-1,5 24-11,-5-41 13,-1 0 0,-1 1 0,0-1 0,0 1-1,-2 5-12,1 18 110,2 6-76,-3-21-34,4-1 54,0 1 1,0-1-1,-2 17-54,0-27 13,-1-6-5,1 0 0,0 0-1,-1 0 1,1 0 0,-1 0-1,1 0 1,-1 0 0,0-1-1,0 1 1,0 0 0,0 0-8,0 0 4,0-1 0,0 1 1,0 0-1,0 0 0,1 0 0,-1 0 1,0 0-1,1-1 0,0 1 0,-1 0 1,1 0-1,0 0 0,0 0 0,0 1-4,0 0 1,0-1 0,0 0 0,0 0-1,0 1 1,0-1 0,-1 0 0,1 0 0,-1 0-1,1 0 1,-1 1 0,0-1 0,0 0 0,0 0-1,0 0 1,0-1 0,-1 1 0,1 1-1,0-2 1,1 0-1,-1 0 1,1 1 0,0-1 0,-1 0 0,1 0 0,0 1 0,0-1 0,0 0 0,0 1 0,0-1-1,0 0 1,0 1 0,1-1-1,-1 1-1,1 0 0,-1 0 0,0 0 0,0 0 0,0 0 0,0 0 0,0 0 0,-1 0 0,1 0 0,-1-1 0,1 1 0,-1 2 1,-3 3 0,0 1 0,1-1 0,1 1 0,-1 0 0,1 0 0,0 0 0,1 0 0,0 1 0,0-1 0,1 6 0,-1-1-2,0-1 0,-1 1 1,-1 0-1,0-1 1,-3 8 1,2-8-2,0 1 0,1-1 1,1 1-1,0 0 1,0 8 1,1 6-9,-1 0 0,-2-1 0,-4 21 9,5-8-19,3-8 3,-1 37 5,2-34 1,-3-15-9,1-17 13,1 1-1,0-1 1,-1 1 0,1-1 0,0 1 0,0-1 0,1 0-1,-1 1 1,1 1 6,10 50-131,-8-38 112,0 0 1,1 0-1,1 0 1,0 0-1,1 0 19,-2-9-8,-1 1 1,0 0-1,-1 0 0,0 0 0,0 0 1,-1 1-1,0-1 0,0 0 1,-1 1-1,0 5 8,3 38-54,-3-28 37,0-20 15,1 0 0,-1 0 1,-1 0-1,1 0 0,-1 0 0,1 0 0,-1 0 0,-1 3 2,1-3-3,0 0-1,0 1 1,0-1-1,1 0 1,0 1-1,0-1 1,0 0-1,0 1 1,1-1-1,-1 0 1,2 1 3,-2-1-4,1 0 1,0 0 0,-1 0 0,0 0-1,0-1 1,0 1 0,0 0 0,-1 0-1,1 0 1,-1 0 0,-1 0 3,0 5-22,-1 1 0,1-1 0,0 0 0,0 8 22,1-10-11,1-1-3,1-1 1,-1 1-1,1-1 1,0 1-1,0-1 0,0 0 1,1 1-1,0 1 14,0-2-44,0 0-1,0 1 1,-1-1-1,0 0 1,-1 1 0,1-1-1,-1 1 1,0 1 44,0 1-105,0-8 93,0 1-1,0-1 1,0 1-1,0-1 1,0 1-1,0-1 1,0 1-1,0-1 0,0 1 1,0-1-1,0 1 1,-1-1-1,1 1 1,0-1-1,0 1 1,-1-1-1,1 0 1,0 1-1,0-1 1,-1 1-1,1-1 1,0 0-1,-1 1 1,1-1-1,0 0 1,-1 1-1,1-1 1,-1 0-1,1 0 1,-1 1 12,4 3-263,-2-4 260,-1 0 1,0 0-1,0 0 0,0 0 1,1 0-1,-1 0 0,0 0 1,0 0-1,0 0 0,0 0 1,1 1-1,-1-1 0,0 0 1,0 0-1,0 0 0,0 0 1,1 0-1,-1 0 1,0 1-1,0-1 0,0 0 1,0 0-1,0 0 0,0 0 1,1 0-1,-1 1 0,0-1 1,0 0-1,0 0 0,0 0 1,0 1-1,0-1 0,0 0 1,0 0-1,0 0 0,0 1 1,0-1-1,0 0 1,0 0-1,0 0 0,0 0 1,0 1-1,0-1 0,0 0 1,0 0-1,0 0 0,0 1 1,0-1-1,-1 0 0,1 0 1,0 0-1,0 0 0,0 1 1,0-1-1,0 0 1,0 0-1,-1 0 0,1 0 1,0 0-1,0 0 0,0 1 1,0-1-1,-1 0 0,1 0 1,0 0-1,0 0 3,-1 0-7,1 0 0,-1 1 0,0-1 0,1 0 0,-1 1 1,1-1-1,-1 1 0,1-1 0,-1 1 0,1-1 0,-1 1 0,1-1 0,0 1 0,-1-1 0,1 1 0,-1-1 0,1 1 0,0 0 0,0-1 1,-1 1-1,1-1 0,0 1 0,0 0 0,0-1 0,0 1 0,0 0 0,0-1 0,0 1 0,0 0 0,0-1 0,0 1 0,0 0 1,0-1-1,1 1 0,-1 0 0,0-1 0,0 1 7,12 30-321,-8-23 276,4 23-112,-3-12-583,-5-17 520,0 0 1,1-1 0,-1 1 0,0 0-1,1 0 1,-1 0 0,1-1-1,0 1 1,0 0 0,-1-1 0,1 1-1,0-1 1,0 1 0,0-1-1,1 1 1,-1-1 0,0 0 0,1 1 219,5 1-1500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6:11.827"/>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2344 1764 3554,'-5'-3'595,"-1"1"0,0-1 1,1-1-1,0 1 1,0-1-1,-3-2-595,-22-14 256,17 14-47,0 1 0,-1 0 0,1 1 1,-1 1-1,0 0 0,-8 0-209,-28-2 915,-10 3-915,39 1 140,-61 2 360,47 0-432,0-2-1,-20-3-67,39 3 71,0 1 0,0 0 0,0 1 0,-1 1 0,-3 1-71,1 0 39,0-1-1,0-1 0,-1-1-38,-34-3 13,24 1 46,0 1 0,0 1-1,-5 2-58,-20 10 123,44-9-121,1-1 0,-1 0-1,1 0 1,-1-1 0,0 0 0,-9-1-2,-32-1-20,40 2 10,-1-1 0,1-1 0,0 1 0,0-2 0,1 0 0,-4-1 10,8 0-8,0 1 1,-1 1-1,1-1 1,0 1-1,-8 0 8,10-4 3,5 6-3,0-1 0,0 0 0,0 0 0,0 0 0,0 0 0,0 0 0,0 0 0,0 0 0,0 0 0,0 0 1,0 0-1,0 0 0,0 0 0,0 0 0,0 1 0,0-1 0,0 0 0,0 0 0,0 0 0,0 0 0,0 0 0,-1 0 0,1 0 0,0 0 0,0 0 0,0 0 0,0 0 0,0 0 0,0 0 0,0 0 0,0 0 0,0 0 0,0 0 1,0 0-1,0 0 0,0 0 0,-1 0 0,1 0 0,0 0 0,0 0 0,0 0 0,0 0 0,0 0 0,0 0 0,0 0 0,0 0 0,0 0 0,0 0 0,0 0 0,0 0 0,-1 0 0,1 0 0,0 0 0,0 0 0,0 0 1,0-1-1,0 1 0,0 0 0,0 0 0,0 0 0,0 1-1,-1-1 0,1 1 0,-1-1 0,1 1 0,-1-1 0,1 0 1,-1 1-1,0-1 0,1 0 0,-1 1 0,1-1 0,-1 0 0,0 0 1,1 1-1,-1-1 0,0 0 0,1 0 0,-1 0 0,0 0 0,1 0 0,-1 0 1,0 0-1,1 0 0,-1 0 0,0 0 0,1-1 0,-1 1 0,0 0 1,0-1 0,-22-10-48,9 4 22,-3-5-156,16 11 170,1 0 0,-1 0 0,0 0 0,0 1 0,1-1 0,-1 0 0,0 1 0,0-1 0,0 0 0,0 1 0,0-1 0,0 1 0,0-1 0,0 1 0,0 0 0,0-1 0,0 1 0,-1 0 12,3-13 93,0 7-28,0 11-33,2-2-55,-6-12-37,0 5 55,1 1 1,0 0-1,0-1 0,1 0 0,-1 1 0,1-1 0,-1 0 1,1 0-1,1 0 0,-1 0 0,0 1 0,1-1 1,0-3 4,0-5 1,2-1 0,-1 1 1,4-12-2,-4 21-3,3-23 23,-1-1 0,-2 0 1,0 1-1,-2-1-20,0-6 30,2 0 0,4-16-30,0 8-14,0 0-1,-3 0 0,-2 0 1,-2-22 14,0 23 94,2-28-94,1 34-41,-2 1 1,-3-27 40,-36-160 32,30 163-16,-2 1 0,-9-23-16,-12-57-283,31 128 259,1 0 0,0-1 0,0 1 0,1 0 0,0 0 0,0-1 0,1 1 0,0 0 0,0 0 0,2-7 24,3-28 52,-6 35-76,1 0 0,0 0-1,1 0 1,-1 0 0,3-4 24,-3 8-17,0 0 1,0 0 0,-1 0-1,1 0 1,-1-1 0,0 1-1,0-3 17,0 0-13,3-3-27,-19 10 16,4-3 18,7 2 8,-1 0 1,0 0-1,1 0 1,-1 1-1,0-1 0,1 1 1,-1 1-1,0-1 1,0 1-1,1 0-2,-16 3 15,1 0-1,0-2 1,-1 0-15,-23 3 23,-73 0 478,89-3-439,1 2-1,0 0 1,-21 7-62,39-9 9,0 0 1,-1-1 0,1-1 0,0 1-1,0-1 1,-1-1 0,1 0 0,0 0-1,0-1 1,-2 0-10,-18-3-4,-24 11 1,-63-16 19,68 4-26,45 6 10,1-1 0,0 1 0,0 0 0,-1-1 0,1 1 0,0-1 0,0 0 0,0 0 0,0 0 0,0 0 0,0-1 0,-12-4-3,12 6 3,1 0 0,-1 0-1,0 0 1,0 0 0,0 0 0,1 1 0,-1-1-1,0 1 1,0-1 0,1 1 0,-1 0 0,0-1-1,1 1 1,-1 0 0,0 0 0,1 0 0,-2 1 0,-14 7 0,12-8-22,0 1-1,-1-1 1,1-1 0,-1 1-1,0-1 1,1 0-1,-1 0 1,1 0 0,-1-1-1,-4-1 23,11 2-27,-1 0-1,0 0 1,0 0-1,0 0 1,0 0-1,0 0 1,0 0-1,0 0 1,0 0-1,0 0 1,0-1 0,0 1-1,1 0 1,-1 0-1,0 0 1,0 0-1,0 0 1,0 0-1,0 0 1,0 0-1,0 0 1,0 0-1,0-1 1,0 1-1,0 0 1,0 0-1,0 0 1,0 0-1,0 0 1,0 0 0,0 0-1,0 0 1,0 0-1,0-1 1,0 1-1,0 0 1,0 0-1,0 0 1,0 0-1,0 0 1,0 0-1,0 0 1,0 0-1,-1 0 1,1 0-1,0-1 1,0 1 0,0 0-1,0 0 1,0 0-1,0 0 1,0 0-1,0 0 1,0 0-1,0 0 1,0 0-1,0 0 1,-1 0-1,1 0 28,6-4-1746,3-12-351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6:17.618"/>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2259 100 3746,'-1'-5'257,"1"1"0,-1-1 0,0 1 0,0 0 0,0-1 0,-1 1 1,1 0-1,-1 0 0,0 0 0,-1 0 0,1 0 0,0 1 0,-1-1 0,0 1 0,0-1 1,-1 0-258,-2 1 115,0 0 1,0 1 0,0-1 0,0 1 0,-1 1 0,1-1-1,-1 1 1,1 0 0,-1 0 0,0 1 0,1 0-1,-4 0-115,-10-1 94,-253-7 293,242 6-252,-1 1 0,0 2 0,0 1 1,-4 2-136,24-3 9,0 2 0,1-1 0,-1 1 0,1 1 0,0 0 1,0 1-1,0 0 0,1 1 0,-1 0 0,1 0 1,1 1-1,-7 6-9,-32 24 41,37-30-43,1 0 0,0 1 0,1 0 0,0 1 0,0 0 0,-1 2 2,-18 22-123,10-16 166,-10 2 10,24-17-52,1 0 1,-1 0 0,0 0-1,1 1 1,-1-1-1,1 1 1,-3 3-2,3-4 0,1 0 1,0 0-1,-1 0 0,1-1 0,-1 1 0,1 0 1,-1-1-1,0 0 0,0 1 0,0-1 1,-2 0-1,-22 12-3,3 2 7,-10 8-5,30-19-3,0 0 0,1 1 1,-1-1-1,1 1 0,0 0 1,0 0-1,0 0 0,1 0 1,0 0-1,0 1 0,0-1 1,1 1-1,0 0 0,0-1 1,0 1-1,0 0 0,1-1 1,0 1-1,1 1 4,1 17 0,1-1 0,1 1 0,1-1 0,3 5 0,4 23 16,5 44 2,-6-31 34,12 36-52,-25-90 50,0-9 1,1-5 8,10-120 386,13-2-341,10-88 190,-27 164-238,-3-1 0,-1 1 0,-5-19-56,0-67 91,2 132-104,-3 9-15,-2 11-25,-47 238-35,27-125 79,5 1 0,7 0 1,4 5 8,4 8 8,0-29 21,7 77-29,3-81-21,-7 24 21,3-102 16,1 0 0,1-1 0,3 6-16,-3-33-3,-1-1-1,1 0 1,-1 0 0,1 1 0,-1-1 0,0 0 0,0 0 0,0 1 0,-1-1 0,1 0 0,-1 1 0,0-1-1,0 0 1,0 0 0,0 0 0,0 0 0,-1 0 0,0 0 0,0 1 3,-8-57 173,8 33-166,2 14-8,-1 0 1,1 0-1,-1 1 0,-1-1 0,1 0 0,-1 0 0,0 1 0,0-1 1,2 5-1,0 1 0,0 0 0,0 0 0,0 0 0,-1 0 0,1-1 0,0 1 1,0 0-1,0 0 0,0 0 0,0 0 0,0 0 0,0-1 0,-1 1 0,1 0 0,0 0 0,0 0 0,0 0 0,0 0 0,0 0 0,-1 0 0,1 0 0,0 0 0,0 0 0,0-1 0,0 1 0,-1 0 0,1 0 0,0 0 0,0 0 0,0 0 0,-1 0 0,1 0 0,0 0 0,0 0 0,0 0 0,0 1 0,-1-1 0,1 0 0,0 0 0,0 0 0,0 0 1,-7 8-30,-3 13 5,9-20 25,-1 4-5,0 0-1,0 0 0,-1 0 1,0 0-1,0-1 0,0 1 1,-1-1-1,0 0 0,1 0 1,-1 0-1,-1 0 0,1-1 1,0 0-1,-1 0 1,0 0-1,0 0 0,-3 0 6,-1-1-6,-2 0 0,1-1 0,0-1 0,0 1 0,0-2 0,0 0 0,0 0 0,0 0 0,0-2-1,0 1 1,-1-1 6,-38-7-15,-11-1 9,-6-4 6,-49-10-5,61 14-147,2-2 1,-12-7 151,4 2-279,-29-4 279,68 16-36,18 5 35,1 0 0,-1 0 1,0 0-1,0 1 0,0-1 1,-1 1-1,1 0 0,0-1 1,0 1-1,0 1 0,0-1 1,0 0-1,-1 1 1,3-1 2,-1 0 0,0 1 0,0-1 0,0 0 0,1-1 0,-1 1 0,0 0-1,0 0 1,1-1 0,-1 1 0,0-1-2,1 0 2,0 1-1,0 0 0,-1-1 1,1 1-1,0 0 0,-1 0 1,1-1-1,0 1 0,0 0 1,-1 0-1,1 1 0,0-1 1,-1 0-1,1 0 0,0 0 1,0 1-1,-1-1 0,1 1-1,-1 0 1,0 0-1,0 0 0,0 0 1,1 0-1,-1 1 1,1-1-1,-1 0 0,1 1 1,-1-1-1,1 1 0,0-1 1,0 1-1,0 0 1,-1 0-1,2-2-1,0 0 0,0 1 0,0-1 0,-1 0 0,1 0 0,0 0 0,0 1 0,-1-1 0,1 0 0,0 0 0,0 0 0,-1 0 0,1 0 0,0 0 0,-1 0 0,1 0 0,0 0 0,-1 0 0,1 0 0,0 0 0,0 0 0,-1 0 0,1 0 0,0 0 0,-1 0 0,1 0 0,0 0-1,-1 0 1,1 0 0,0 0 1,-7-1-17,7 3 15,1-1 1,-1 1-1,1 0 1,-1-1-1,0 1 1,0 0-1,0 0 1,0-1-1,0 1 1,0 0 0,0 1 1,-9 2-4,9-5 4,-1 0 1,1 0-1,-1 1 1,1-1 0,-1 0-1,1 0 1,-1 1 0,1-1-1,-1 0 1,1 0-1,0 1 1,-1-1 0,1 1-1,-1-1 1,1 0-1,0 1 1,-1-1 0,1 1-1,0-1 1,0 1 0,-1-1-1,1 1 1,0-1-1,0 1 1,0-1 0,0 1-1,0-1 1,-1 1-1,-4 13 22,4-13-21,1-1 0,0 1 0,-1-1 0,1 1 0,0-1 0,-1 1 0,1-1 0,0 1 0,0-1-1,-1 1 1,1 0 0,0-1 0,0 1 0,0-1 0,0 1 0,0 0 0,0-1 0,0 1 0,0 0 0,0-1-1,0 1 1,1-1 0,-1 1 0,0 0 0,0-1 0,0 1 0,1-1 0,-1 1 0,0-1 0,1 1 0,-1-1-1,1 4 12,0 0 0,0 0 1,0 0-1,0 0 1,-1 0-1,1 0 0,-1 0 1,0 0-1,-1 0 0,1 0 1,-1 0-1,1 0 1,-1-1-1,-1 2-12,1-2 4,-1 0-1,1 0 1,-1 0-1,1 1 1,0-1 0,0 1-1,0-1 1,1 1-1,-1-1 1,1 1-1,0 1-3,2 41-23,6-8 14,-5-29-6,-1 0 1,-1 1 0,1-1-1,-1 8 15,-11 75-269,-20-148-219,16 17 65,1-1-1,2 0 1,1 0 0,2-1 0,0-20 423,-7-31-109,4 28 485,12 61-174,3 7-68,3 6-38,5 18-21,-2 0-1,-1 0 1,-2 1 0,0 0 0,-2 1-1,1 27-74,2 177 803,1-163-525,-6-52-241,0 1-1,-2 0 0,0 0 1,-1 0-1,-1 0 0,-2 9-36,-3 47 37,6-60-20,-1 0 1,-1 0-1,0 0 1,-1-1-1,-1 1 1,-3 8-18,6-18 8,1 0 0,0-1 0,0 1 1,0-1-1,0 1 0,1-1 0,0 1 0,0-1 1,1 1-1,-1-1 0,1 0 0,0 0 0,1 1 1,0-1-9,-1-2 2,-1-1 1,1 0-1,0 0 1,0 0-1,0 0 1,0-1-1,0 1 1,1 0-1,1 0-2,-2-1 3,0 0-1,-1 0 0,1 1 1,0-1-1,0 1 0,-1-1 1,1 1-1,-1-1 1,1 1-1,-1 0 0,1 0 1,-1 0-1,0 0 1,0 1-3,8 7 13,-8-10-15,-1 0 0,0 0 1,1 0-1,-1 1 0,0-1 1,1 0-1,-1 0 0,0 0 1,1 1-1,-1-1 0,0 0 1,0 0-1,1 1 0,-1-1 1,0 0-1,0 1 0,0-1 1,1 0-1,-1 1 0,0-1 1,0 0-1,0 1 0,0-1 1,0 0-1,0 1 0,1-1 1,-1 1-1,0-1 0,0 0 1,0 1-1,0-1 0,-1 0 1,1 1-1,0-1 0,0 1 1,0-1-1,0 0 0,0 1 1,0-1-1,0 0 0,-1 1 1,1-1-1,0 0 0,0 0 1,-1 1-1,1-1 0,0 0 1,0 1-1,-1-1 0,1 0 1,0 0-1,-1 0 0,1 1 1,0-1-1,-1 0 0,1 0 1,0 0-1,-1 0 0,1 1 2,-2 4-32,-1 5 25,3-9 7,-1-1 0,1 0 1,0 0-1,0 0 1,-1 0-1,1 0 0,0 0 1,-1 0-1,1 0 1,0 0-1,-1 0 0,1 0 1,0 0-1,-1 0 1,1 0-1,0 0 0,-1 0 1,1 0-1,0 0 1,0 0-1,-1 0 0,1 0 1,0 0-1,-1-1 1,1 1-1,0 0 0,0 0 1,-1 0-1,1-1 1,0 1-1,0 0 0,0 0 1,-1-1-1,1 1 1,0 0-1,0 0 0,0-1 1,0 1-1,-1 0 0,0-3 20,0-1 1,0 1-1,0 0 0,0-1 0,0 1 1,0 0-1,1-1 0,0 1 0,0-1 1,0 1-1,0-1 0,1-1-20,-2-20 128,-12-86 52,5 0 0,5-5-180,-1-18-26,-7-6 26,0 56-329,-5-1 329,16 80-24,3 15-49,4 19-72,0 63-62,-4 25 207,-1-22-21,6 13 21,-5-77-19,2 0 1,2 0-1,0-1 1,2 0-1,7 14 19,-3-12-2,19 44-6,-27-67 17,0 0-1,0-1 0,0 0 1,1 0-1,1-1 0,-1 1 0,2 0-8,-5-6 14,0 0 0,1 0-1,-1 0 1,0 0 0,0-1-1,1 1 1,-1-1 0,1 0-1,0 0 1,-1 0-1,1-1 1,1 1-14,51 2 124,-35-3-99,28 0 16,1-2 1,-1-2 0,29-7-42,-46 7 1,0 0-1,0 3 1,0 0-1,1 3 1,1 0-1,22 5-7,-1 3 0,23 8 7,-59-14 1,-12-3 0,0 0 1,-1 1-1,1 0 0,-1 0 1,0 0-1,0 1 0,1-1 0,-2 2 1,1-1-1,0 1 0,-1-1 0,1 1 1,-1 1-1,3 2-1,-4-2 28,0 0 0,0 0 1,-1 0-1,1 0 0,-1 1 0,-1 0 0,1-1 0,-1 1 0,2 4-28,1 9 88,0 1 0,2 17-88,6 25 67,17 71-65,-3-12 162,-18-77 65,-1-1 0,-2 1 0,-2 16-229,-3-47 28,3 80 505,-8 72-533,0-21 80,2 28 379,2-145-443,0 1 0,1 0 0,2-1 0,1 0 0,1 0 0,8 25-16,-13-52 0,4 15 5,2-1-1,-1 0 1,2-1-1,5 10-4,-9-19 3,0 0-1,0 0 1,1 0-1,-1-1 1,1 1 0,-1-1-1,1 0 1,0 0-1,1 0 1,-1-1-1,0 1 1,1-1-1,-1 0 1,1 0-1,0-1 1,0 1-3,14 2-27,1 0 0,11-1 27,30 7-21,-43-7-2,0 0-1,13-1 24,-16-1-17,0 1 0,0 0-1,10 3 18,-2 2-23,-3-1-16,1 0 0,1-1 0,-1-1 0,1-1 0,18 0 39,-31-2-7,1 0 0,-1 0 1,1 1-1,-1 1 0,8 2 7,33 7-4,-44-12-13,1 1 0,-1 1-1,0-1 1,0 1 0,0 0-1,0 1 1,-1-1 0,1 1-1,-1 0 1,1 1 0,-1-1-1,4 5 18,-8-7-1,0-1-1,1 1 1,-1 0-1,0 0 1,1-1-1,-1 1 1,0 0-1,1-1 1,-1 0 0,0 1-1,1-1 1,-1 0-1,1 1 1,-1-1-1,1 0 1,-1 0-1,1 0 1,-1-1-1,0 1 1,1 0-1,-1 0 1,1-1-1,-1 1 1,1-1-1,-1 1 1,0-1 0,0 0-1,1 1 1,0-2 1,-2 2 0,0 0 1,0 1 0,0-1-1,0 0 1,0 0 0,0 0 0,0 0-1,0 0 1,0 0 0,0 0-1,0 0 1,0 0 0,0 0 0,0 0-1,0 0 1,0 1 0,0-1 0,1 0-1,-1 0 1,0 0 0,0 0-1,0 0 1,0 0 0,0 0 0,0 0-1,0 0 1,0 0 0,0 0-1,0 0 1,0 0 0,0 0 0,1 0-1,-1 0 1,0 0 0,0 0-1,0 0 1,0 0 0,0 0 0,0 0-1,0 0 1,0 0 0,0 0-1,0 0 1,0 0 0,1 0 0,-1 0-1,0 0 1,0 0 0,0-1 0,0 1-1,0 0 1,0 0 0,0 0-1,0 0 1,0 0 0,0 0 0,0 0-1,0 0 1,0 0-1,1 2 6,4-6-22,-5 3 16,0 1 0,0 0 1,1 0-1,-1-1 0,0 1 1,0 0-1,0 0 1,0-1-1,1 1 0,-1 0 1,0 0-1,0-1 0,1 1 1,-1 0-1,0 0 0,1 0 1,-1 0-1,0 0 1,0-1-1,1 1 0,-1 0 1,0 0-1,1 0 0,-1 0 1,0 0-1,1 0 0,-1 0 1,0 0-1,1 0 1,-1 0-1,0 0 0,1 0 1,-1 0-1,0 1 0,0-1 1,1 0-1,-1 0 1,0 0-1,1 0 0,-1 0 1,0 1-1,0-1 0,1 0 1,-1 0-1,0 0 0,0 1 1,0-1-1,1 0 1,-1 0-1,0 1 0,1-10 75,-1 9-75,3-70 131,4-13-131,-1 28-80,-3-1 0,-3-28 80,-20-281-22,13 259 28,-19-190 23,19 206 6,4 1-1,3-1 1,5 0 0,11-62-35,-2 26-2004,-4-54 2004,-11 124-2236,-2-6-106</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6:19.023"/>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31 16 4146,'0'-1'57,"0"1"1,0 0-1,1-1 1,-1 1-1,0 0 1,0 0-1,0-1 0,0 1 1,1 0-1,-1 0 1,0-1-1,0 1 1,1 0-1,-1 0 1,0 0-1,0 0 0,1-1 1,-1 1-1,0 0 1,0 0-1,1 0 1,-1 0-1,0 0 1,1 0-1,-1 0 1,0 0-1,0 0 0,1-1 1,-1 1-1,0 1 1,1-1-1,-1 0 1,0 0-1,1 0 1,-1 0-58,9-2 483,-9 1-450,1 0-1,-1 1 0,1-1 0,0 0 0,-1 1 1,1-1-1,0 1 0,-1-1 0,1 1 0,0 0 0,0-1 1,0 1-1,-1 0 0,1-1 0,0 1 0,0 0 1,0 0-33,0 0 35,0 0 1,-1 1-1,1-1 0,-1 1 1,1-1-1,-1 0 1,1 1-1,-1-1 1,1 1-1,-1 0 1,0-1-1,1 1 1,-1-1-1,0 1 1,1 0-1,-1-1 0,0 1 1,0-1-1,0 1 1,0 0-1,1-1 1,-1 1-1,0 0 1,0-1-1,0 1 1,0 0-1,0 0-35,-1 7 137,1 0 0,-1 0 0,0 0-1,-1 4-136,2-11 21,-3 20 279,1 0-1,2 15-299,-3 23 292,1-39-253,0-1 0,2 1-1,0 0 1,1 2-39,0-10 46,-1-1 0,-1 1 0,1-1 0,-2 1 0,-1 7-46,0-7 47,1 0 1,1 0-1,0 0 1,1 0-1,1 11-47,2 2 145,-2 0-1,-1 0 1,-1 0-1,0 0 1,-2 0-1,-3 8-144,2 0 130,0 1 0,3-1 0,2 28-130,1-19 60,0-28-51,-1 1-1,-1-1 1,0 1 0,-1-1 0,0 1 0,-1-1-1,-1 0 1,-1 4-9,0-7 33,1 1 1,0-1-1,1 1 0,0 0 0,1 0 0,1 0 0,0 7-33,-3 11 213,2-26-184,0 1-1,0 0 0,0-1 1,1 1-1,0 0 1,0 0-1,0-1 1,1 3-29,10 56 230,3 52-230,-7-40-6,-4-7 6,-2-66 2,0 9 5,0 0 1,-1 0-1,0 0 1,-1 2-8,1-12 0,0 1 0,1-1 0,-1 0 1,0 0-1,0 0 0,1 1 0,-1-1 0,1 0 1,-1 0-1,1 0 0,-1 0 0,1 0 1,0 0-1,-1 0 0,1 0 0,0 0 0,0 0-2,0-1-1,-1 1 1,1 0 0,0 0-1,-1 0 1,1 0-1,-1 0 1,1 0 0,-1 0-1,1 0 1,-1 0-1,0 0 1,1 0 0,-1 0-1,0 0 1,0 0-1,0 0 1,0 0 0,0 1-1,0-1 1,0 0-1,0 0 1,0 0 0,-1 0-1,1 0 1,0 0-1,-1 0 3,1 1-7,0 1 0,1-1-1,-1 0 1,0 1-1,1-1 1,0 0 0,-1 0-1,1 0 1,0 0-1,0 1 1,0-1-1,0 0 1,1-1 0,-1 1-1,0 0 1,1 0-1,-1 0 1,2 0 7,-2-1-5,0 0-1,1 0 1,-1-1 0,1 1 0,-1 0-1,0 0 1,1-1 0,0 1 0,-1-1-1,1 0 1,-1 1 0,1-1 0,-1 0-1,1 0 1,0 0 0,-1 0 0,1 0-1,0 0 1,-1 0 0,1-1 0,-1 1-1,1 0 1,-1-1 0,1 0 0,-1 1-1,1-1 1,0 0 5,16-5-13,25-2-291,1 2-1,0 1 1,0 3-1,0 1 1,0 2-1,0 3 1,7 2 304,-13-1-1256,0-2 0,0-2 0,0-1 0,5-2 1256,3-2-2188</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6:23.717"/>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1723 4243 1681,'-10'-27'1295,"2"-1"0,1 0 1,1-2-1296,1-3 413,1-1 0,2 0 0,1 1-1,2-1 1,1 0 0,2 1 0,2-2-413,18-127 1391,15-81-447,-4 15-689,-16 85-76,-12 84 47,-2-1-1,-3 0 1,-4-28-226,-21-182 689,17 211-610,-13-143 43,18 161-121,1 0-1,2 1 1,2-1-1,2-1 0,29-250-25,-10 61 8,48-285 126,-55 421-46,-11 64-72,-1-1 0,-2 1 0,-1-1 0,0-16 9,-2-8-59,3 0 1,2 1 0,3-3 58,-4 27-12,9-113 14,-13 136-7,0-1 0,-1 0 0,0 0-1,-1 1 1,0-1 0,-1 0-1,1 1 1,-3-5 5,2 4-33,0-1 0,0 1 0,1-1 0,0 0 0,1 0 0,0-4 33,1 11-22,-1 0 0,1 0 0,-1-1 0,0 1 0,0 0 0,0 0 0,0-1 0,0 1 0,-1 0 0,1 0 0,-1 0 0,0 0 0,0-1 0,0 1 0,0 0 0,-1 1 0,1-1 0,-1 0 0,0 0 0,-1-1 22,-13 26-293,7-5 254,1 1 1,1 1-1,1 0 1,1-1-1,0 2 1,1 3 38,-7 27-15,-17 72 15,6 1-1,4 11 1,-16 253 4,25-271-4,-11 340 16,22-346-11,5-1 1,5 0-1,7 13-5,11 109-20,-21-140-140,5 0 1,8 25 159,-11-74-17,16 66 31,5 58-14,-28-113 25,-3 0 0,-2 0-1,-2 0 1,-3 3-25,5-51-3,0 0-1,0 1 1,0-1-1,-1 0 1,0 0-1,-2 5 4,2-5-14,2-5 12,0 0 0,-1 1-1,1-1 1,0 0 0,0 1-1,0-1 1,0 0 0,0 1-1,0-1 1,0 0 0,0 1-1,0-1 1,0 0-1,0 1 1,0-1 0,0 1-1,0-1 1,0 0 0,0 1-1,0-1 1,0 0 0,0 1-1,1-1 1,-1 0 0,0 1-1,0-1 1,0 0-1,1 1 1,-1-1 2,0-1 1,0 1 0,0-1 0,0 0-1,0 1 1,1-1 0,-1 0 0,0 1 0,-1-1 0,1 0 0,0 1-1,0-1 1,0 0 0,0 1 0,0-1 0,-1 1 0,1-1 0,0 0-1,0 1 1,-1-1 0,1 1 0,-1-1 0,1 1 0,0-1-1,-1 1 0,-39-77-145,-17-20 145,4 8-207,-202-371-91,-103-177 391,312 552 99,112 239-165,-39-87-54,220 568-348,-151-381-106,-46-117-141,-49-136 610,-1 0 1,0 0-1,1 0 0,-1 0 1,0 0-1,0 0 0,0 0 1,0 0-1,0 0 0,0 0 0,0 0 1,0 0-1,0 0 0,0 0 1,0 0-1,-1-1 0,1 2 12,0-2-2,-1 0-1,1 0 0,-1 0 0,1 0 0,-1 0 1,1 0-1,-1 1 0,1-1 0,0 0 0,-1 0 1,1-1-1,-1 1 0,1 0 0,-1 0 1,1 0-1,-1 0 0,1 0 0,-1 0 0,1 0 1,0-1-1,-1 1 0,1 0 0,-1 0 0,1-1 1,0 1-1,-1 0 0,1-1 0,0 1 0,-1 0 1,1-1-1,0 1 0,0 0 0,-1-1 0,1 1 3,-24-25 43,0-1-1,2 0 0,-13-21-42,-14-17 34,-326-403-827,369 459 784,-11-13 82,0 1-1,-15-13-72,66 76 264,-2 2 0,6 13-264,171 279 27,47 126-27,-239-430 5,98 182 137,-107-199-21,-13-18 22,-17-20 12,-110-133-78,-13-28-50,143 179-32,-1 0 0,1 1 0,-1-1 0,0 0 0,0 1-1,0-1 1,-1 1 0,1 0 0,-1 0 0,1 1-1,-1-1 1,0 1 0,-2-1 5,6 3-4,0 0 0,-1 0 1,1 0-1,-1 0 0,1 0 0,0 0 0,-1 1 0,1-1 0,-1 0 0,1 0 1,0 1-1,-1-1 0,1 0 0,0 0 0,-1 1 0,1-1 0,0 0 0,-1 1 1,1-1-1,0 0 0,0 1 0,-1-1 0,1 1 0,0-1 0,0 0 1,0 1-1,0-1 0,0 1 0,-1-1 0,1 0 0,0 1 0,0-1 0,0 1 1,0-1-1,0 1 0,0-1 0,0 1 0,1-1 0,-1 0 0,0 1 4,1 17-33,1 0 0,1 0 0,0-1-1,1 1 1,1-1 0,1 0-1,2 3 34,5 18-20,37 99-81,50 91 101,-96-219-27,8 15-44,-12-23 66,1 0 1,-1 0-1,0 0 1,1 0-1,-1 0 1,0 1-1,0-1 1,1 0-1,-1 0 1,0 0-1,0 0 1,0 0-1,-1 0 1,1 0-1,0 1 1,0-1-1,0 0 1,-1 0 4,0-1 4,0 0 0,1 0-1,-1 0 1,0 0 0,0 0 0,0 0 0,1 0 0,-1 0 0,0 0 0,0 0 0,0 0 0,1-1-1,-1 1 1,0 0 0,0-1 0,1 1 0,-1 0 0,0-1 0,1 1 0,-1-1 0,0 1-1,1-1 1,-1 1 0,1-1 0,-1 0 0,1 1 0,-1-1 0,1 0-4,-3-1 16,-35-32 165,2-1 0,1-3 0,-27-37-181,-6-18-20,-6-19 20,41 59-37,2-1-1,3-1 1,-3-12 37,29 57 198,9 26-54,16 54-185,4-2 0,2 0 0,20 29 41,-27-67-107,-14-21 13,-15-19 15,-3-10 87,0 0 1,0 0 0,2-1 0,1 0-1,-5-21-8,5 16 13,-64-248 43,7-25-56,25 106 10,19 92 108,-1-57-118,19 138-11,-1 1 1,-1-1-1,-1 1 1,-1 0-1,-1 0 0,0 0 1,-2 1-1,-9-17 11,3 12 4,-1 0-1,0 2 0,-2 0 1,0 0-1,-1 2 0,-7-4-3,-13-9 18,-2 1 0,-2 3 0,0 2 0,-2 1 0,0 2-1,-43-14-17,61 27-30,0 2-1,-1 0 0,-3 1 31,16 4-5,1 1 1,-1 0-1,0 1 1,1 1-1,-1 1 0,-13 1 5,-16 10 67,38-10-94,0 0 0,-1 0 1,1-1-1,-1 1 1,1-1-1,-1-1 0,0 1 1,1-1-1,-1 0 0,0-1 1,-2 0 26,-7-2 19,-1 2 1,0 0-1,-9 1-19,19-1-25,5 2-31,6 9-7,-2-7 61,0-1 0,1 1-1,0-1 1,0 0 0,0 1-1,0-1 1,0-1 0,0 1-1,0 0 1,1-1 0,2 2 2,-3-2 4,347 156 1087,29-8-1091,-354-140 1,1-1-1,1-1 1,-1-1-1,24 3 0,-34-8-10,0 0-1,0-1 1,0-1 0,0 0 0,0-1-1,0-1 1,0 0 0,-1-1-1,1-1 11,-5 1-1,0 0 1,0-1-1,0 0 0,8-6 1,-13 7 13,-1 0-1,-1 0 1,1 0 0,0-1 0,-1 1 0,0-1 0,0 0 0,-1 0-1,3-5-12,5-11 79,-1-1-1,0-1 0,-2 0 0,-1 0 1,0 0-1,-2-1 0,-1 1 0,-1-1 1,0-1-1,-2 1 0,-1 0 0,-1 0 0,-1-1-78,-8-49 111,-2 1 0,-4 1 0,-16-44-111,-101-280-24,115 350-68,1 0 0,3-1 0,1-1 0,-6-48 92,19 93-35,-1-1 1,1 1-1,0-1 0,0 1 0,0-1 0,1 1 1,-1-1-1,1 1 0,0-1 0,0 1 0,0 0 0,0-1 1,0 1-1,2-2 35,-2 4-22,0-1 1,1 1-1,-1 0 1,1-1-1,-1 1 1,1 0 0,-1 0-1,1 0 1,0 0-1,-1 1 1,1-1-1,0 0 1,0 1-1,0-1 1,0 1-1,-1 0 1,1-1-1,0 1 1,0 0-1,0 0 1,0 0-1,0 1 1,0-1-1,0 0 1,0 1 0,-1-1-1,3 1 22,19 6-154,1 0 1,-1 1-1,0 2 0,6 3 154,90 52-397,-57-30 235,-9-6 61,-6-2 50,2-2 0,34 11 51,-76-33 31,0-1-1,0 0 0,0 0 1,1-1-1,-1 1 0,1-2 1,-1 1-1,2-1-30,-8 0 15,1 0 0,0-1 0,-1 1 1,1 0-1,0-1 0,-1 1 0,1-1 1,-1 1-1,1-1 0,0 0 0,-1 0 1,0 1-1,1-1 0,-1 0 0,1-1 0,-1 1 1,0 0-1,0 0 0,0 0 0,0-1 1,0 1-1,0-1 0,0 1 0,0 0 0,0-1 1,-1 0-1,1 1 0,0-1 0,-1 1 1,0-1-1,1 0 0,-1 1 0,0-1 0,0 0 1,0 0-1,0 1 0,0-2-15,0-5 19,-1-1-1,0 0 1,0 1-1,-1-1 0,0 1 1,0-1-1,-1 1 1,0 0-1,-4-7-18,-9-14 53,-1 1 0,-2-2-53,9 15 3,-82-115-19,33 48-43,-18-36 59,62 92-12,1-1 1,1-1-1,1 0 1,2 0-1,0-1 1,-3-24 11,13 51-7,-1 1 0,1-1 0,-1 0 0,1 1 0,0-1 0,0 1 0,0-1 0,0 0 0,0 1 0,0-1 0,1 1 0,-1-1 0,0 0 0,1 1 0,-1-1 0,1 1 0,0 0 0,-1-1 0,1 1 0,0-1 0,0 1 0,0 0 0,0-1 7,1 1-6,0 0 1,-1 1 0,1-1-1,0 0 1,-1 0 0,1 1 0,0 0-1,0-1 1,0 1 0,0 0 0,-1 0-1,1-1 1,0 2 0,0-1-1,0 0 1,0 0 0,0 0 0,-1 1-1,1-1 1,0 1 5,35 10-10,0 2 0,-1 2 0,-1 1-1,-1 1 1,12 10 10,36 17 38,-64-39 29,-18-5-64,0 0 0,1 0-1,-1-1 1,0 1-1,0 0 1,0 0 0,0 0-1,1-1 1,-1 1 0,0 0-1,0 0 1,0 0-1,0-1 1,0 1 0,0 0-1,0 0 1,0-1 0,0 1-1,0 0 1,0 0-1,0-1 1,0 1 0,0 0-1,0 0 1,0-1 0,0 1-1,0 0 1,0 0-1,0 0 1,0-1 0,0 1-1,-1 0 1,1 0 0,0-1-1,0 1 1,0 0-1,0 0-2,-21-29 97,-5 4-223,-24-20 126,30 29-86,1-1-1,1 0 1,0-2-1,-9-13 87,20 19-54,11 13-32,20 19-14,47 50 85,-3 2 0,-4 4-1,6 13 16,-33-37 29,-2 1-1,-3 3 0,-2 0 1,-2 2-1,7 26-28,-29-69 4,-2 0-1,1 0 1,-2 0 0,0 0-1,0 0 1,-2 1 0,0-1-1,0 3-3,-1-14 1,0-1-1,0 1 0,-1 0 1,1-1-1,0 1 1,-1-1-1,0 1 0,0-1 1,0 1-1,0-1 1,0 1-1,0-1 0,0 0 1,-1 0-1,0 0 1,1 0-1,-1 0 0,0 0 1,0 0-1,0 0 0,0-1 1,0 1-1,0-1 1,0 1-1,0-1 0,-1 0 1,1 0-1,-1 0 1,1 0-1,-1 0 0,1-1 1,-1 1-1,1-1 1,-1 1-1,0-1 0,0 0 0,-10 0 16,0-1 0,0 0 0,0-1-1,0-1 1,0 0 0,-5-2-16,17 5 1,-41-14 54,0-1 1,-20-12-56,-48-18 19,72 30-10,-31-10-8,62 23-3,-1 0 0,0 1 1,1-1-1,-1 2 0,0-1 0,0 1 1,-6 0 1,13 0-2,0 0 0,-1 1 0,1-1 0,0 0 0,0 0 0,0 0 1,0 1-1,0-1 0,0 0 0,0 1 0,0-1 0,0 1 0,0-1 0,1 1 1,-1-1-1,0 1 0,0 0 0,0 0 0,1-1 0,-1 1 0,0 0 0,1 0 1,-1 0-1,0 0 2,1 1-2,-1-1 0,1 1 0,0-1 0,0 1 0,0-1 0,0 0 0,0 1 1,1-1-1,-1 1 0,0-1 0,1 0 0,-1 1 0,1-1 0,-1 1 0,1-1 0,0 1 2,5 9-6,1-1-1,0 0 0,1-1 0,5 6 7,-5-5-1,64 73-5,-29-35 7,-1 3-1,-3 1 1,-2 2 0,-2 2-1,-21-29 12,0 0 0,-2 1 0,-1 1 0,-1 0 0,-2 1 0,5 28-12,-12-49-4,0 0 0,0 0 1,-1 0-1,0 0 0,-1 6 4,1-13-2,-1 0-1,1 0 1,-1 1-1,1-1 1,-1 0-1,0 0 1,1 0 0,-1 0-1,0 0 1,-1 0-1,1 0 1,0 0-1,-1 0 1,1-1 0,-1 1-1,1-1 1,-1 1-1,0-1 1,1 1-1,-1-1 1,0 0 0,0 0-1,0 0 1,-1 1 2,-3-1-4,-2 1 0,1 0 1,0-1-1,0-1 0,0 1 1,0-1-1,-1 0 0,1-1 1,0 0-1,0 0 0,0 0 1,-2-1 3,-21-7 7,1 0 0,-7-4-7,36 13 0,-76-33 42,3-4-1,-26-18-41,96 53 4,-1 0-1,1 1 1,-1-1 0,1 1-1,-1 0 1,0 0 0,1 0 0,-1 0-1,-3 1-3,6 0 2,1 0-1,0 0 1,-1 0-1,1 0 1,-1 0-1,1 0 1,-1 0-1,1 0 0,-1 0 1,1 0-1,-1 0 1,1 1-1,0-1 1,-1 0-1,1 0 1,-1 1-1,1-1 1,0 0-1,-1 1 1,1-1-1,0 0 1,-1 1-1,1-1 0,0 0 1,0 1-1,-1-1 1,1 1-1,0-1-1,0 2 4,-1-1-1,1 0 1,1 1-1,-1-1 0,0 1 1,0-1-1,0 0 1,1 1-1,-1-1 0,1 0 1,-1 1-1,1-1 1,-1 0-1,1 0 0,0 1-3,14 22 27,2-1 1,0-1-1,1-1 0,19 19-27,-4-6 17,29 33-5,66 76 30,-105-114-35,-1 1-1,-1 1 0,-2 1 1,0 2-7,-14-24-19,0 0 0,-1 1 0,-1-1 0,0 1 0,0-1 0,-1 1 19,-1-8-5,-1-1-1,1 1 0,-1-1 0,0 1 0,0-1 0,0 1 0,0-1 0,0 1 0,-1 0 0,1-1 1,-1 1-1,1-1 0,-1 1 0,0-1 0,0 0 0,0 1 0,0-1 0,-1 0 0,1 0 0,-1 0 1,1 1-1,-1-2 0,0 1 0,1 0 0,-1 0 0,-2 1 6,2-2-6,-1 0-1,0 0 1,0 0 0,0 0-1,0 0 1,0-1 0,0 1-1,0-1 1,0 0 0,0 0-1,0 0 1,0 0 0,0 0-1,0-1 1,0 1 0,-2-2 6,-9-2-3,0 0 0,1-2 0,-2 0 3,-3-2-2,-49-22 29,1-4 0,-15-12-27,39 22 7,37 20-7,-1 1 0,-1-1 0,1 2 0,0-1 0,-3 0 0,9 3 0,0 0 0,0 0 0,0 0-1,0 0 1,0 0 0,0 0 0,1 1-1,-1-1 1,0 0 0,0 0 0,0 0-1,0 0 1,0 0 0,0 0 0,0 0-1,0 0 1,0 0 0,0 0 0,0 1-1,0-1 1,0 0 0,0 0 0,0 0 0,0 0-1,0 0 1,0 0 0,0 0 0,0 0-1,0 1 1,0-1 0,0 0 0,0 0-1,0 0 1,0 0 0,0 0 0,0 0-1,0 0 1,0 0 0,0 0 0,0 1-1,0-1 1,0 0 0,0 0 0,0 0-1,0 0 1,0 0 0,0 0 0,-1 0-1,1 0 1,0 0 0,0 0 0,0 0 0,0 0-1,0 0 1,0 0 0,0 1 0,0-1-1,0 0 1,-1 0 0,1 0 0,0 0-1,0 0 1,0 0 0,0 0 0,0 0-1,0 0 1,13 23-2,2 0-1,1-1 0,9 11 3,9 10 32,-19-23 0,28 39 152,-2 1-1,24 49-183,-55-90 10,-1 0 1,-1 0 0,-1 1-1,0 1 1,-2-1-1,0 1 1,-1 0 0,-1 0-1,-1 1 1,-1-1-1,-2 12-10,1-24-30,-1 0-1,-1 0 1,1-1 0,-2 1-1,1 0 1,-1-1-1,0 0 1,-1 0-1,0 0 1,-2 3 30,4-8-106,0 0 0,0 0 0,-1 0 0,0 0 0,1 0 0,-1 0 0,0-1 0,0 1 0,-1-1 0,1 0-1,0 0 1,-1 0 0,1-1 0,-1 1 0,0-1 0,1 1 0,-1-1 0,0-1 0,0 1 0,0 0 0,0-1 0,1 0 0,-1 0 0,-2 0 106,0-1-329,-1 0 1,0 0-1,0-1 1,1 0-1,-1 0 0,0-1 329,-38-20-2273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6:35.223"/>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89 28 928,'-1'-1'255,"-1"0"0,1 0 0,-1 0 0,1 0 0,-1 0 0,1 0 0,-1-1 0,1 1 0,0-1 0,-1 0-255,-11-11 1732,24 13 1067,53 4-1948,-23 4-728,0-3 0,36 0-123,-9-1 26,233 12 868,-72-9-666,7 0-184,-153-2-41,-3 0 29,15 6-32,-47-6 28,1-2 1,0-2 0,23-3-29,-32 0 12,-17 2 8,67-1 73,-80 2-68,-1 0 1,1 0 0,0 1 0,-1 0 0,0 1 0,1 0 0,7 4-26,-16-7 17,0 1 0,0-1 0,-1 1 1,1 0-1,0-1 0,0 1 0,0 0 0,0 0 1,-1 0-1,1-1 0,0 1 0,-1 0 0,1 0 1,-1 0-1,1 0 0,-1 0 0,1 0 0,-1 0 1,0 0-1,0 1 0,1-1 0,-1 0 0,0 0 0,0 0 1,0 0-1,0 0 0,0 0 0,0 0 0,-1 1 1,1-1-1,0 0 0,-1 0-17,1 15 178,-5 17 20,1-15-137,-1 28 65,3-26-13,0 1 0,-5 17-113,-14 30 178,-17 36-178,20-61 69,2 2 1,2 0 0,2 0-1,2 1 1,2 3-70,-4 33 80,-8 25-80,16-73 11,0 0 1,3 0-1,1 26-11,0 23 11,0-60 0,1 1 1,2-1-1,0 1 0,1-1 0,5 12-11,-7-27 8,0 1-1,1-1 0,0 0 1,0 0-1,1-1 0,0 1 1,0-1-1,1 0-7,4 10 11,-8-17-10,-1 0 0,0 1-1,0-1 1,0 1 0,0-1 0,0 1-1,0-1 1,0 1 0,0-1 0,0 1 0,0-1-1,0 1 1,0-1 0,0 1 0,0-1-1,0 0 1,0 1 0,0-1 0,-1 1 0,1-1-1,0 1 1,0-1 0,-1 0 0,1 1-1,0-1 1,-1 1 0,1-1-1,9 5-15,-9-5 15,0 0 0,1 0-1,-1 1 1,0-1 0,0 0-1,0 0 1,0 0 0,0 1-1,0-1 1,0 0 0,1 0-1,-1 0 1,0 1 0,0-1-1,0 0 1,0 0 0,0 0-1,0 1 1,0-1 0,0 0-1,0 0 1,0 1 0,0-1-1,0 0 1,0 0 0,0 1-1,0-1 1,-1 0 0,1 0 0,0 0-1,0 1 1,0-1 0,0 0-1,0 0 1,0 0 0,0 0-1,-1 1 1,1-1 0,0 0-1,0 0 1,0 0 0,-1 0-1,1 0 1,0 1 0,0-1-1,0 0 1,-1 0 0,1 0-1,0 0 1,0 0 0,0 0-1,-1 0 1,1 0 0,0 0-1,0 0 1,-1 0 0,1 0-1,0 0 1,0 0 0,0 0 0,-1 0-1,1 0 1,-9 3 12,9-3-11,-1 1-1,1-1 0,-1 0 0,1 1 1,-1-1-1,0 0 0,1 0 0,-1 0 1,1 0-1,-1 0 0,1 1 0,-1-1 1,0 0-1,1 0 0,-1 0 0,1 0 1,-1-1-1,0 1 0,1 0 0,-1 0 1,1 0-1,-1 0 0,1-1 0,-1 1 1,0 0-1,0-1 0,1 1 2,-1 0-1,1-1 1,-1 1 0,1 0 0,-1 0-1,1-1 1,-1 1 0,1 0 0,-1 0-1,0 0 1,1 0 0,-1 0 0,1 0-1,-1 0 1,0 0 0,1 0 0,-1 0-1,1 0 1,-1 0 0,0 0-2,1 1 3,-1-1 0,1 0 0,-1 0 0,1 0 0,-1 0 0,1 0 1,-1 0-1,1 0 0,-1 0 0,1 0 0,0 0 0,-1 0 0,1 0 0,-1 0 1,1-1-1,-1 1 0,1 0 0,0 0 0,-1 0 0,1-1 0,-1 1 0,1 0 1,0 0-1,-1-1 0,1 1 0,0 0 0,-1-1 0,1 1 0,0-1-3,-20-12 69,18 12-67,0 0 0,-1 0 0,1 0 0,0-1 0,0 1 0,0-1 1,0 0-1,0 1 0,1-1 0,-1 0 0,0 0 0,1 0 0,-1-1-2,2 3-2,0 0 0,0 0 0,0 0 0,0 0 0,0-1 0,0 1-1,-1 0 1,1 0 0,0 0 0,0 0 0,0-1 0,0 1 0,0 0 0,0 0-1,0 0 1,0 0 0,0-1 0,0 1 0,1 0 0,-1 0 0,0 0-1,0 0 1,0-1 0,0 1 0,0 0 0,0 0 0,0 0 0,0 0 0,0 0-1,0-1 1,1 1 0,-1 0 0,0 0 0,0 0 0,0 0 0,0 0 0,0 0-1,0 0 1,1 0 0,-1 0 0,0-1 0,0 1 0,0 0 0,0 0-1,1 0 1,-1 0 0,0 0 0,0 0 0,0 0 0,0 0 0,1 0 0,-1 0-1,0 0 1,0 0 0,0 0 0,0 0 0,1 0 2,2 2-113,-7-3 45,10 2-81,0 0 1,-9 0 80,-2 0 79,5 0-24,-13-2-38,-2-1 34,-1 1 1,1 0-1,0 1 1,-7 1 16,-45-1-27,-12-6-165,0 3-1,0 4 1,-38 6 192,92-4-86,9-1 150,1 0-1,0-2 1,-1 1-1,-10-3-63,-61 0 104,86 1-39,5-1-4,-7 1-54,3 1-6,1 0 0,-1 0-1,0 0 1,0 0 0,0 0-1,0 0 1,0 0 0,0 0-1,0 0 1,0 0 0,0 0-1,0 0 1,0 0 0,0-1-1,0 1 1,0 0 0,0 0-1,0 0 1,0 0 0,0 0 0,0 0-1,0 0 1,0 0 0,0 0-1,0 0 1,0 0 0,0 0-1,0 0 1,0 0 0,0 0-1,0 0 1,0 0 0,0-1-1,0 1 1,0 0 0,0 0-1,0 0 1,0 0 0,0 0 0,0 0-1,-13-2 34,10 1-36,-1 0 0,1 0 0,-1 0 1,1 0-1,-1 1 0,0 0 0,1 0 0,-1 0 0,0 0 1,-1 1 1,0-1 3,0 1 1,0-1 0,0 0 0,0 0-1,0 0 1,-1-1-4,-12 0 7,14 1-5,-1 1-1,1 0 1,0 1-1,0-1 1,0 1 0,0-1-1,0 1 1,1 0 0,-1 1-1,1-1 1,-1 1 0,1-1-1,-2 3-1,4-4 13,0-1 0,0 1 0,1 0 0,-1-1 0,0 1 0,1 0 0,-1 0 0,0 0 0,1-1 1,-1 1-1,1 0 0,0 0 0,-1 0 0,1 0 0,0 0 0,-1 0 0,1 0 0,0 0 0,0 0 0,0 0 0,0 0 0,0 0 0,0 0 0,0 0 0,0 0 0,0 0 0,1 0 0,-1 0 0,0 0 0,0 0 0,1 0 0,-1 0 0,1 0 0,-1 0 0,1 0 0,0 0 0,0 0-13,0 1 16,0 1-1,0-1 1,0 1-1,0 0 1,0-1-1,-1 1 1,1 0-1,-1 0 1,1 1-16,-1-3 0,-1 49-3,-5 46 3,6-35-10,-1-49 11,1 0 1,0 0 0,1 0 0,1 8-2,0-9 1,-1 0 1,0 1-1,-1-1 1,0 0-1,-1 1 1,0-1-2,-27 95-16,8 77 16,18-165 1,2-1 0,0 1 0,1 13-1,1-12-2,-2 0 0,0 0 0,-1 2 2,0-9 3,1 0 1,0 1-1,1-1 1,2 9-4,-2-8-3,1-1 0,-2 1 0,0 0 1,0 3 2,-5 10 3,4-18-2,-1-1 1,1 1-1,1 0 1,-1-1-1,2 5-1,6 85 19,-6-83-9,0-8-9,0-1-1,-1 0 1,0 0-1,0 1 1,0-1-1,-1 1 0,0 4 4,0 1 1,1 0-1,0 0 0,1 0 0,2 10-4,2 28 11,-5-37-11,-1 12 2,2-1 0,1 1 0,1 1-2,-2-19-1,-1 1 0,0-1 0,0 1 1,-1-1-1,0 5 1,-1 14-2,1-5 0,3 25-6,0-32 10,-1 0 0,-1 0 0,0 0 1,-1 0-1,-1 6-2,-1 27 5,0-6-5,2-28-1,1 0 0,0 0 0,1 10 1,1 12-9,-1-1 0,-3 13 9,1-11-31,1-1 0,2 9 31,1-30-19,0 1 1,1-1-1,0 0 0,1 0 0,1 0 1,0-1-1,1 0 0,3 4 19,-7-13-7,0-1 0,0 0 0,0 0 0,1 0 0,-1 0 0,1-1-1,-1 0 1,1 1 0,0-1 0,-1 0 0,1-1 0,0 1 0,1-1 7,10 4-12,6 1-18,0-1 0,0-1 0,1-1 0,-1-1 0,0 0 0,1-2 0,5-1 30,-1-2-66,-1 0 0,0-2 0,0-1 0,0-1 66,-2 1-65,1-2 42,-1-1-1,0-1 0,20-13 24,-17 10-17,1 0-1,15-5 18,52-17-139,-80 31 119,1 1 1,-1 0-1,1 1 1,0 1-1,0 0 1,0 1-1,0 0 1,0 1-1,3 1 20,-7-1 25,9 2 86,-19-2-108,-1 0-1,1 0 1,-1 0 0,1 1-1,-1-1 1,1 0 0,-1 0-1,1 1 1,-1-1 0,1 0-1,-1 1 1,0-1 0,1 1-1,-1-1 1,1 0 0,-1 1-1,0-1 1,0 1 0,1-1-1,-1 1 1,0-1 0,0 1-1,0-1 1,1 1 0,-1-1-1,0 1 1,0-1 0,0 1-1,0-1 1,0 1 0,0 0-3,7 24 53,-5-5-32,-1 0 1,0 0-1,-2 0 0,0 0 0,-2 0 1,-2 9-22,-5 60 59,3-13-38,4-48 3,1 1 0,0 15-24,3-16 50,-1-5-5,1-1-1,1 0 1,1 0-45,-1-9 14,-1 0-1,0 0 1,-1 5-14,0-7 19,0 0 0,1 0 0,0 0 1,2 6-20,-2-9 13,1 1 0,-2-1 1,1 1-1,-2-1 1,1 1-1,-1 5-13,-1-6 12,2 0-1,-1 1 0,2-1 1,-1 0-1,1 1 0,0-1 1,1 2-12,13 54 45,4 53-45,-16-75-1,-3-32 2,0 0 0,1 0 0,0 0 0,3 7-1,-2 15 8,-2-28-8,0 0 1,0 0 0,0 0-1,0 1 1,1-1 0,0 0-1,0 0 1,0 1-1,0-5-1,-1 1 1,0 0-1,0 0 0,0 0 1,0 0-1,0 0 0,0-1 1,0 1-1,0 0 0,0 0 1,0 0-1,0 0 0,0-1 1,-1 1-1,1 0 0,0 0 1,-1 0-1,1-1 0,0 1 1,-1 0 0,0 0-2,1 1 1,-1-1 0,1 0 0,-1 0 0,1 0-1,0 1 1,-1-1 0,1 0 0,0 0-1,0 1 1,0-1 0,0 0 0,0 2 1,0-3-1,0 1 0,0-1 0,0 0 0,1 1 0,-1-1 0,0 1 0,0-1 0,0 0 0,0 1 0,0-1 0,0 1 0,0-1 0,0 0 0,0 1 0,-1-1 0,1 1 0,0-1 0,0 0 0,0 1 0,0-1 0,0 0 0,-1 1 0,1-1 0,0 0 0,0 1 0,-1-1 0,1 0 0,0 1 1,0-1-1,-1 0 0,1 0 0,0 1 0,-1-1 0,1 0 0,0 0 0,-1 0 0,1 0 0,-1 1 0,1-1 0,0 0 0,-1 0 0,1 0 0,0 0 0,-1 0 0,1 0 0,-1 0 0,1 0 0,0 0 0,-1 0 0,1 0 0,-1 0 0,1 0 0,0-1 0,-1 1 0,1 0 0,-1 0 0,1 0 0,0 0 0,-1-1 0,1 1 1,-17 0-24,12 1 26,-1 1-1,0-2 1,0 1-1,0-1 1,1 1-1,-3-2-1,-22 3 10,17-3-4,0 2 6,7 1-8,0-1 0,0 0 0,0 0 0,0-1-1,0 1 1,0-1 0,0-1 0,0 1 0,0-1-1,0 0 1,0-1 0,0 1 0,-1-2-4,0 1 4,-1 0-1,0 1 1,1 0 0,-1 0 0,1 0 0,-1 1 0,0 0-1,-3 1-3,-3 1 2,-1-1 0,1-1 0,-1 0 0,-4-1-2,5-1 2,0 2-1,0 0 1,0 1 0,0 0-1,-3 2-1,-5 2 2,11-2 1,-2-1 0,1 1 0,0-2 0,0 0-1,-8 0-2,0-1 2,0 1 0,-11 2-2,15-1 3,0 0-1,1-2 0,-1 0 1,-12-1-3,1-1 2,0 1-1,1 1 1,-15 3-2,-46 0 56,68-3-14,0 2 0,0 0 0,-5 2-42,14-2 13,-19 3 3,19-3-9,0 0 1,0 0-1,-1-1 1,1-1-1,-4 0-7,-1 0-1,0 0-1,1 1 1,-14 3 1,16-2-1,0 0 0,1-1 0,-1 0 0,0-1 0,0-1 0,-5 0 1,4-1 3,1 2 1,0 0-1,-1 0 1,1 1 0,0 1-1,-5 1-3,-17 1 5,33-4-5,0 0 0,0 0 1,0 0-1,0 0 0,0 1 0,0-1 0,0 0 0,0 0 0,-1 0 1,1 1-1,0-1 0,0 1 0,0-1 0,0 1 0,0-1 0,1 1 1,-1-1-1,0 1 0,-1 0 0,-4 0-3,-3-1-71,8-1 28,6-2 6,-5 2 31,1 0 0,0 0 1,-1-1-1,1 1 0,-1 0 0,1 0 0,-1-1 0,1 1 0,-1 0 0,0-1 1,0 1-1,0 0 0,0-1 0,0 1 0,0 0 0,0-1 0,0 1 0,-1 0 0,1 0 1,0-1-1,-1 1 0,1 0 0,-1-1 9,0-15-49,11-32 10,-1-1 1,-3 0 0,0-22 38,2-58-46,17-73 46,-19 156-2,-1 19 13,-3 1-1,0-1 1,-1 0 0,-2 0-1,-1 0 1,-2-7-11,-6-31 6,4-1 0,2-6-6,-2-23 9,4 47 60,3 0 0,3-16-69,0-44 102,-4 38 21,-3 1 0,-6-21-123,4 44 53,2 1 0,1-1-1,3 0 1,2 0 0,7-36-53,7-59 226,-2-56-226,-15 191 11,1-42 46,-6-48-57,0-15-6,-10-372 390,5 316-386,9 131-4,1 0 0,4-32 6,-1 21-15,-2-12 15,-1-31-41,0 19-54,-6-35 95,-3 7-113,1 8-73,-14-58 186,13 106-32,-2-7-251,1-13 283,8 49-15,-2 0 0,-4-15 15,4 19-4,1 0 1,0 0 0,1-1-1,0 0 1,1 1 0,0-5 3,0-12-17,-1 1 1,-2-1-1,0 1 1,-2 0 0,-1 0-1,-1 1 1,-5-10 16,13 35-2,0 1-1,-1 0 1,1 0-1,0 0 1,0 0 0,0 0-1,0 0 1,0 0-1,0-1 1,0 1 0,0 0-1,0 0 1,0 0-1,0 0 1,0 0 0,-1-1-1,1 1 1,0 0-1,0 0 1,0 0 0,0 0-1,0-1 1,0 1-1,0 0 1,1 0 0,-1 0-1,0 0 1,0 0-1,0-1 1,0 1 0,0 0-1,0 0 1,0 0-1,0 0 1,0 0 0,0 0-1,0-1 1,0 1-1,1 0 1,-1 0 0,0 0-1,0 0 1,0 0-1,0 0 1,0 0 0,0 0-1,1 0 1,-1-1-1,0 1 1,0 0 0,0 0-1,0 0 3,1 0-2,-1 1-1,0-1 1,0 0 0,0 0-1,0 0 1,0 0-1,0 1 1,0-1-1,0 0 1,1 0 0,-1 0-1,0 1 1,0-1-1,0 0 1,0 0-1,0 0 1,0 1 0,0-1-1,0 0 1,0 0-1,0 0 1,0 1-1,0-1 1,0 0-1,0 0 1,-1 0 0,1 1-1,0-1 1,0 0-1,0 0 1,0 0-1,0 1 1,0-1 0,0 0-1,-1 0 1,1 0-1,0 0 1,0 0-1,0 1 1,0-1 0,-1 0-1,1 0 3,-2 3-21,0 0-1,0 1 1,0-1 0,0 0-1,1 1 1,-1 0 0,1-1-1,0 1 1,0 0 0,0 3 21,-3 43-49,3-30 36,-29 293 19,28-288-5,2 0 0,0-1 1,3 17-2,-1-18 2,-1 0 0,0 0 1,-2 0-1,-2 9-2,-9 59 16,4 1 0,4 9-16,4-83 0,2-1 0,0 1 0,1-1 0,1 1 0,2 3 0,-1-2 0,0-1 0,-2 1 0,0 0 0,-1 2 0,-7 147 37,14-31 74,-3-67-152,-3 31 41,-5-42-8,0-36 19,1 1-1,1-1 1,1 1-1,1-1 1,1 0 0,1 0-1,1 0-10,3 11 15,-2 1-1,-2 0 1,-1 0-1,-1 0 1,-4 28-15,4 51 77,0-60-22,-2-27-13,2 0 0,1 1 0,3 8-42,3 23 149,2 46-149,3 20 131,-5-51 40,0 72-171,-7-121 53,1 1-1,1-1 0,5 15-52,-3-20 77,-2 0-1,-1 1 1,0-1-1,-2 1 1,0 0-1,-2 11-76,-1 9 53,2 24-53,0-24 17,-3 30-17,1 30 32,2-62-14,-2 10-10,1-37-3,0 1-1,0-1 0,1 0 0,1 1 0,1 6-4,1 10 22,2 19-16,-2-26 4,-1-1 1,-1 17-11,-1 1 7,1 0 1,3 0-1,1 0 0,3 9-7,-6-37 1,-1 1 1,0-1-1,-1 1 0,-1 0 0,-1 9-1,-1 38 8,10 23-7,-2-17 6,-3 48-7,-2-108-5,-1 1 1,0-1 0,0 1 0,-1-1 0,0 1 0,0-1 0,0 0 0,-1 1 0,0 1 4,0-3-17,0 1 0,1 0 0,0 0 0,0 1 0,1-1 0,-1 0 0,1 1 0,0-1 0,0 1 17,1 9-80,-3 28 23,3-42 39,0 1 0,0 0 0,0-1 1,0 1-1,-1-1 0,1 1 1,-1-1-1,1 1 0,-1-1 1,0 1-1,1-1 0,-1 1 0,0-1 1,0 0-1,0 1 0,0-1 1,0 0-1,-1 1 18,-12 7-336,5-5 114,9-4 214,0 0-1,-1 0 1,1 0-1,-1 1 1,1-1-1,-1 0 1,1 0-1,-1 0 1,1 0-1,-1 0 1,1 0-1,-1 0 1,1 0-1,-1 0 0,1 0 1,-1 0-1,1 0 1,-1 0-1,1-1 1,0 1-1,-1 0 1,1 0-1,-1 0 1,1-1-1,-1 1 1,1 0-1,0 0 1,-1-1-1,1 1 1,0 0-1,-1-1 1,1 1-1,0-1 1,-1 1-1,1 0 1,0-1 8,-3-2-20,-1-1 0,1 1 0,1-1 0,-1 1 0,1-1-1,-1 0 1,1 0 0,0-1 0,0 1 0,1 0 0,-1 0 0,0-4 20,-2-11-105,1 0 0,0-11 105,-3-9-94,-23-171-53,5 32 65,11 88 73,-4-27-14,-26-66-105,32 121 89,2-1 0,3 0 0,3-2 39,-1-8-22,2 56 13,0-14-192,1 0 1,2-29 200,0 52-64,0 0-1,0 0 1,1 0 0,0 0-1,0 1 1,0-1 0,1 1 0,1-1-1,-1 1 1,1 0 0,0 0-1,1 0 1,4-4 64,-2 1-124,-6 8-73,0 1 1,0-1-1,1 0 1,-1 1 0,0-1-1,1 0 1,-1 1 0,1 0-1,-1-1 1,1 1-1,0 0 1,1-1 196,9 6-1710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6:39.356"/>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1022 3680 5426,'-27'-35'4193,"21"29"-4112,0-1-1,0 0 0,1 0 0,0-1 1,1 0-81,-2-2 36,3 5-10,1 0-1,-1 0 0,1 0 0,0-1 0,-1-2-25,4 8 0,-1 1-1,0-1 0,0 0 1,0 0-1,0 0 0,0 0 1,0 0-1,0 0 0,0 0 1,0 0-1,0 0 0,0 0 1,0 0-1,0 0 0,0 0 1,0 0-1,1 0 0,-1 0 1,0 0-1,0 0 0,0 0 1,0 0-1,0 0 0,0 0 1,0 0-1,0 0 0,0 0 1,0 0-1,0 0 0,0 0 1,0 0-1,0 0 0,1 0 0,-1 0 1,0 0-1,0 0 0,0 0 1,0 0-1,0-1 0,0 1 1,0 0-1,0 0 0,0 0 1,0 0-1,0 0 0,0 0 1,0 0-1,0 0 0,0 0 1,0 0-1,0 0 0,0 0 1,0 0-1,0 0 0,0-1 1,0 1-1,0 0 0,0 0 1,0 0-1,0 0 0,0 0 1,9 8-22,10 16-19,8 13 17,53 79 165,-66-93-78,0 2 1,-2 0-1,-1 0 1,0 3-64,-8-20 21,0 0 0,-1 1 0,0-1 1,0 1-1,-1-1 0,0 1 0,-1 0 0,0 6-21,0-13 13,0 0 1,0 0-1,-1 0 1,1 0-1,-1 0 1,0 0-1,1-1 1,-1 1-1,0 0 1,0 0-1,0-1 1,0 1-1,-1 0 0,1-1 1,0 1-1,-1-1 1,1 1-1,-1-1 1,1 0-1,-1 0 1,0 0-1,1 0 1,-1 0-1,0 0 0,0 0 1,0 0-1,0-1 1,1 1-1,-1-1 1,0 0-1,0 1 1,0-1-1,0 0 1,0 0-1,0 0 1,0 0-1,0 0 0,-2-1-13,-5 0 36,0-1-1,0 0 1,0 0 0,0-1-1,0 0 1,1 0-1,-1-1 1,0-1-36,-67-40 123,49 28-82,-164-102 265,-65-44 76,254 163-382,-24-16 21,25 16-20,1 0 0,0 0 0,0 0 0,0 0 0,-1 0 0,1 0 0,0 0 0,0 0-1,-1 0 1,1 0 0,0 0 0,0 0 0,-1 0 0,1 1 0,0-1 0,0 0 0,0 0 0,-1 0 0,1 0-1,0 0 1,0 0 0,0 1 0,0-1 0,-1 0 0,1 0 0,0 0 0,0 0 0,0 1 0,0-1 0,0 0-1,-1 0 1,1 0 0,0 1 0,0-1-1,0 16 55,3-9-53,0 1-1,0-1 1,0 1 0,1-1 0,0 0 0,1-1 0,0 1 0,0-1 0,0 1 0,3 1-2,1 2-14,46 55-56,9 9-111,-4 3 0,38 65 181,-94-136-27,0 0 0,0 1 0,-1-1 0,0 1 0,0 0-1,0 0 1,0 6 27,-3-13-3,0 1-1,0-1 0,1 0 0,-1 1 0,0-1 0,0 1 0,0-1 0,0 1 0,0-1 1,-1 1-1,1-1 0,0 1 0,0-1 0,0 1 0,0-1 0,0 1 0,-1-1 1,1 0-1,0 1 0,0-1 0,-1 1 0,1-1 0,0 0 0,-1 1 0,1-1 0,0 0 1,-1 1-1,1-1 0,0 0 0,-1 1 0,1-1 0,-1 0 0,1 0 0,-1 0 1,1 1-1,-1-1 0,1 0 0,0 0 0,-1 0 0,1 0 0,-1 0 0,1 0 1,-1 0-1,1 0 0,-1 0 0,1 0 0,-1 0 0,1 0 0,-1 0 0,0-1 4,-27-8-83,27 8 78,-42-21-12,1-2 0,1-2 0,1-2 0,-26-24 17,6 6-4,-163-109 103,139 98-52,72 46 17,8 7 4,6 5 54,453 505-298,-426-472 224,1-2 0,6 3-48,-36-35 0,0 0 1,0 0 0,0 0 0,0 0 0,0 0-1,0 0 1,0 0 0,0 0 0,0 1 0,1-1-1,-1 0 1,0 0 0,0 0 0,0 0 0,0 0-1,0 0 1,0 0 0,0 0 0,0 0-1,0 0 1,0 0 0,1 0 0,-1 0 0,0 0-1,0 0 1,0 0 0,0 0 0,0 0 0,0 0-1,0 0 1,1 0 0,-1 0 0,0 0 0,0 0-1,0 0 1,0 0 0,0 0 0,0 0-1,0 0 1,0 0 0,1 0 0,-1 0 0,0 0-1,0 0 1,0 0 0,0 0 0,0 0 0,0 0-1,0 0 1,0 0 0,0-1 0,0 1 0,0 0-1,1 0 0,-2-8 7,-4-11-30,-4-9-71,-1 2-173,2 0-1,1-1 0,0 1 0,2-2 1,0-10 267,5 34-18,0 1 0,0-1 1,0 1-1,0-1 0,1 1 0,0 0 1,-1-1-1,1 1 0,0-1 1,1 1-1,-1 0 0,0 0 0,1 0 1,0 0-1,0 0 0,0 0 1,0 0-1,0 1 0,0-1 1,1 1-1,-1-1 0,1 1 0,0 0 1,0 0-1,0 0 0,0 0 1,0 1-1,0-1 0,0 1 0,0 0 1,1 0-1,-1 0 0,0 0 1,4 0 17,5 0 80,0-1 0,0 2 0,0 0 1,-1 0-1,1 1 0,0 0 0,0 1 1,-1 1-1,11 3-80,-1 0 37,0 2 0,-1 1 1,0 1-1,0 0 1,-1 1-1,9 8-37,-21-15 8,-1 1 1,0 0-1,0 0 1,0 1-1,0-1 0,-1 1 1,0 1-1,0-1 1,-1 1-1,0-1 1,0 1-1,-1 1 0,1-1 1,-1 0-1,-1 1 1,0-1-1,0 1 1,0 0-1,0 6-8,-2-11-2,0 0 0,0 0 0,0 0 0,-1 0 0,1 0 0,-1 0 0,1 0 0,-1 0 0,0 0 0,0-1 0,0 1 0,-1 0 0,1-1 0,-1 1 0,1-1 0,-1 1 0,0-1 1,0 0-1,0 1 0,0-1 0,0 0 0,-1-1 0,1 1 0,-1 0 0,1-1 0,-1 1 0,0-1 0,1 0 0,-1 0 0,0 0 0,0 0 0,-2 0 2,-11 3-12,-1-2 0,1 0 0,-1-1 0,1-1 0,-12-1 12,13 1 3,-37-1 46,-18 1 7,-1-5-56,45 3 3,0-2-1,0-1 0,1-1 1,-15-6-3,-19-9 24,1-2 1,1-3 0,1-2-1,-19-14-24,66 35 28,0 0-1,0 0 0,1-1 1,0 0-1,0 0 0,1-1 1,0 0-1,1 0 0,0 0 1,0-1-1,1 0 0,0 0 1,1-1-1,0 1 1,0-1-1,-1-9-27,0-1 25,1-1 1,1 1 0,1-1-1,0-20-25,9-88 374,-3 79-192,-2-1 0,-3-13-182,-29-357 542,22 349 65,-17-63-607,13 76 12,2-1 0,2 0 0,3-7-12,9-282 555,0 67-480,-1 188-70,16-217 331,-12 64-324,-4 130-5,2 2-11,-1 34-48,-3 1 0,-3-1 0,-6-16 52,-16-59-161,-17-42 161,38 188-22,1 1 0,0-1 0,0 1 0,2-1 0,-1 0-1,1 1 1,0-1 0,1 0 0,1 1 0,0-1-1,0 1 1,1-1 0,0 1 0,0 0 0,2 0 0,2-6 22,-4 10-25,-1 0 1,0 0-1,0 0 1,-1 0-1,0 0 1,0 0-1,0 0 1,-1-1-1,0 1 1,0 0-1,0-1 25,-3-19-17,0 1 0,-2-3 17,0 1-14,4 20 13,-1 0-15,1-2 1,0 1-1,1 0 0,0 0 0,0-7 16,1 15-6,-1-1 0,0 0 0,1 0-1,-1 1 1,0-1 0,1 0 0,-1 1 0,1-1 0,-1 1 0,1-1-1,-1 1 1,1-1 0,0 1 0,-1-1 0,1 1 0,0-1-1,-1 1 1,1 0 0,0-1 0,-1 1 0,1 0 0,0 0-1,0-1 1,-1 1 0,1 0 0,0 0 0,0 0 0,0 0 0,-1 0-1,1 0 1,0 0 0,0 0 0,-1 0 0,1 1 0,0-1-1,0 0 7,34 9-166,-31-7 119,133 48-309,-67-23 123,49 11 233,40 11-401,-22-7 244,-47-13 163,-53-15-12,0-3 1,34 6 5,-48-11-39,0 0 0,0 2 1,0 0-1,-1 1 0,0 2 1,-1 0-1,-1 1 0,17 13 39,-31-21-18,9 7-227,-16-8 84,-9-2 20,-6-3 103,0-1 1,1-1 0,0 0 0,-13-5 37,2 0-14,-52-19 9,2-2 0,-8-9 5,-147-80 14,92 45 27,94 54-70,45 22-7,5 4 17,11 9-22,63 49 5,34 18 36,11 8 31,-98-70-36,-1 0 1,-1 2-1,-1 1 1,-1 0-1,-2 2 1,0 0-1,-1 1 1,-1 1-1,6 16 5,-23-42-2,0 0-1,-1 1 0,1-1 1,0 1-1,-1-1 0,1 1 0,-1-1 1,1 1-1,-1 0 0,0-1 0,0 1 1,0-1-1,0 1 0,0 0 0,0-1 1,0 1-1,0-1 0,-1 1 0,1 0 1,-1 1 2,0-2-1,0 0 0,1-1 0,-1 1 0,0 0 0,0 0 0,0 0 0,0 0-1,0-1 1,0 1 0,-1 0 0,1-1 0,0 1 0,0-1 0,0 0 0,-1 1 0,1-1 0,0 0 0,0 0 0,-1 1 0,1-1 1,-10 0 7,0 0-1,0-1 1,1 0-1,-1-1 1,-6-2-7,10 3 10,-34-11 17,1-1 0,0-1 0,1-3-1,-34-19-26,-158-90-2,222 122-40,15 11 21,20 15-18,74 46 23,60 44 69,-132-90-23,-1 2-1,0 0 1,-2 2-1,6 10-29,-27-32 10,21 31 17,-24-33-27,0 0 1,0 0 0,0 0 0,0 0 0,0 0 0,-1 0 0,1 0 0,-1 0-1,1 1 1,-1-1 0,0 0 0,0 0 0,0 0 0,0 0 0,0 1 0,-1 0-1,1-2 1,-1 0 1,0 0-1,1 0 1,-1 0-1,0 0 1,0 0-1,1 0 1,-1 0 0,0-1-1,0 1 1,0 0-1,0-1 1,0 1-1,0-1 1,0 1-1,0-1 1,0 1-1,0-1 1,0 0 0,0 1-1,-1-1 1,1 0-1,0 0 1,0 0-1,0 0 1,0 0-1,-1 0-1,-2 0 7,-5 1 6,0-1 1,0 0 0,-1-1-1,1 0 1,0-1 0,0 0-1,0 0 1,-5-2-14,-20-9 92,-19-9-92,35 14 17,-299-139 159,314 146-223,9 7 7,14 9-30,403 283-39,-409-287 122,-8-6-4,0-1 0,0 1 0,0-1 0,0-1 1,1 1-1,-1-1 0,3 1-9,-115-24 99,63 11-79,1-2 1,-1-2-1,2-1 1,-33-17-21,-27-18 59,-25-20-59,117 64 11,0 0 0,1 0 0,0-1-1,0 0 1,0 0 0,1-1 0,-4-4-11,9 9 5,1-1-1,-1 1 1,0-1 0,1 0 0,0 0-1,-1 0 1,1 0 0,0 0-1,0 0 1,1 0 0,-1 0 0,1 0-1,0 0 1,-1 0 0,1-1 0,1 1-1,-1 0 1,0 0 0,1 0 0,-1 0-1,1 0 1,0 0 0,0 0 0,1-2-5,22-53 84,-6 16 200,4-20-284,-6 24 98,3-8-60,-17 43-45,-1 0-1,0-1 1,-1 1 0,1 0 0,-1-1-1,0 1 1,1-1 0,-1 1-1,-1-1 1,1 1 0,-1-2 7,1 5-7,0 0 1,-1 0-1,1 0 1,-1 0-1,1 0 1,0 0-1,-1 0 1,1 0-1,0 0 1,-1 0-1,1 1 1,0-1-1,-1 0 1,1 0-1,0 0 1,0 1-1,-1-1 1,1 0-1,0 0 1,0 1-1,-1-1 1,1 0-1,0 1 1,0-1-1,0 0 1,-1 1-1,1-1 1,0 0-1,0 1 1,0-1-1,0 0 1,0 1 6,-11 16-150,5-4 118,1 1 0,0 0 0,0 0 0,2 1 0,0-1 0,0 1-1,1-1 1,1 1 0,1 0 0,0 0 0,2 13 32,1 1-29,2 0 0,1 0 0,1-1-1,1 0 1,8 15 29,-8-23-10,1 0-1,2-1 0,0 0 1,1-1-1,0 0 0,2-1 1,0 0-1,1-1 0,13 11 11,-16-16 9,1-1 0,0 0-1,1-1 1,0 0-1,1-2 1,0 1 0,0-2-1,0 0 1,1 0 0,-1-2-1,1 0 1,1-1-1,5 1-8,186 7 83,-199-11-58,1-1-1,-1 0 1,0-1-1,0 0 1,0 0 0,0 0-1,-1-1 1,1-1 0,-1 0-1,1 0 1,-1 0-1,0-1 1,0-1-25,8-3 43,-5 3-13,0 0 0,0 0 1,-1-1-1,0-1 0,-1 1 0,0-1 1,0-1-1,0 0 0,0-2-30,16-17 74,-20 24-60,0-1-1,-1 1 1,0-1-1,0 0 0,0-1 1,-1 1-1,1-1 0,1-4-13,11-41 42,-10 34-15,-1-1 0,8-14-27,-10 27 0,-1 0-1,0 0 0,0 0 1,-1-1-1,1 1 0,-1 0 1,0 0-1,-1-1 0,1 1 1,-1-1-1,0 1 0,-1-2 1,0 6-169,-1 0-1,1 0 1,0 0 0,-1 1-1,1-1 1,-1 1-1,1-1 1,-1 1-1,1-1 1,-1 1-1,1 0 1,-1 0-1,0 0 1,1 0-1,-2 0 170,-9-2-1502,-16-7-888</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6:47.968"/>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23 40 672,'13'-32'5600,"-12"31"-5532,0 0-1,1 0 1,-1 1-1,0-1 1,0 1-1,0-1 0,0 1 1,0-1-1,1 1 1,-1 0-1,0-1 1,0 1-1,1 0 1,-1 0-1,0 0 1,1 0-1,0 0-67,27 3 375,-22-3-272,45 7 245,-32-3-285,0-1 0,0-2-1,0 0 1,1-1 0,15-2-63,-24 1 48,0 1-1,1 0 1,-1 0 0,0 1 0,8 3-48,-6-2-2,0-1 1,0 0-1,0-1 0,1 0 2,10-2-19,-1 1-1,1 2 1,0 0 0,-1 2 0,1 0 0,8 4 19,-32-7-2,-1 0 1,0 0-1,0 0 1,0 0-1,1 0 1,-1 0-1,0 0 0,0 0 1,0 0-1,1 0 1,-1 0-1,0 0 1,0 1-1,0-1 0,1 0 1,-1 0-1,0 0 1,0 0-1,0 0 1,0 1-1,0-1 0,1 0 1,-1 0-1,0 0 1,0 1-1,0-1 1,0 0-1,0 0 0,0 0 1,0 1-1,0-1 1,0 0-1,0 0 1,0 1-1,0-1 0,0 0 1,0 0-1,0 0 1,0 1-1,0-1 1,0 0-1,0 0 0,0 1 1,0-1-1,0 0 1,0 0-1,0 0 1,0 1-1,-1-1 0,1 0 1,0 0 1,-9 9 123,9-8-106,-1 0 0,0 0 1,0-1-1,1 1 1,-1 0-1,0 0 0,1 0 1,-1 0-1,1 0 0,-1-1 1,1 1-1,0 0 1,-1 0-1,1 0 0,0 0 1,0 0-1,0 1 0,-1-1 1,1 0-1,0 0 0,1 0-17,3 26 60,0 2 127,-3-15-125,0-1 1,1 1 0,1-1-1,1 5-62,7 40 22,-9-45-11,0 1 1,1-1-1,1 0 0,0 0 1,0 0-1,1-1 1,6 10-12,10 47 315,-19-65-305,0 0 0,0 0 1,0-1-1,-1 1 1,1 0-1,-1 0 0,0 0 1,0 1-1,-1-1 1,1 0-1,-1 0 0,0 0 1,0 1-1,0-1 1,-1 0-1,0 0 0,1 0 1,-1 0-1,-1 0 1,0 3-11,1 0 21,-1-1 0,2 0 1,-1 1-1,1-1 1,0 0-1,0 1 0,1-1 1,-1 0-1,3 6-21,0 15 32,-5 159 421,-1-21-375,2-139-69,-1 0 0,-3 16-9,-2 8 8,5-36-10,-1 1 0,0 0 0,-3 3 2,3-10 3,1 1-1,-1 0 1,2 0-1,-1 0 1,1 0-1,0 0 0,1 0 1,0 0-1,1 3-2,0-5 0,2 6 1,-1 0 0,0 0 0,-1 0-1,-1 0 1,0 0 0,-1 0 0,0 3-1,-7 78 0,6-72 2,1 1 1,1-1 0,3 22-3,0 7 2,-3-27-1,1 14 4,1 0 0,1 0 0,3 4-5,-2-17-2,-1 0-1,-1 0 0,-1 0 1,-2 11 2,0-18 3,0-12 1,0 0-1,1 0 1,0 0-1,0 0 1,1 0 0,0 0-1,0 0 1,0 0-1,0 0 1,1 0-1,2 5-3,1 1 37,-1 1-1,0 0 0,-1 0 1,2 12-37,5 23 81,15 52 208,-4 4-289,-3-10 82,-13-65-69,-2 0 0,-2 1 1,0 0-1,-2 1-13,1 53 22,0-67-9,0-1 0,-2 1 0,0 0 0,-2 4-13,-4 34 33,8-13-1,0-31-21,1 0 0,-2 0-1,0 0 1,-1 5-11,-1 7 5,0 1 0,2-1 0,1 15-5,1-20 1,7 79 255,3-37-147,-6-51-110,-1-3-7,-13-6 4,1-1 7,-1 1 1,1 0-1,0 0 1,-1 1-1,1 0 1,-8 2-4,-27 3 11,11-8-16,0 0 0,-17-6 5,-35-2 37,81 9-37,-82-2 45,74 4-40,0-1 0,0 2 0,0-1 0,0 2-1,0-1 1,-7 4-5,12-4 4,1-1-1,-1 0 0,1 0 1,-1-1-1,1 0 0,-1 0 1,0 0-1,1 0 0,-1-1 1,1 0-1,-2 0-3,1 0 1,0 0 1,0 0 0,0 1-1,0-1 1,0 1-1,-1 1 1,1 0-1,0-1 1,-1 2-2,7-2 1,-6 2 3,0 0 0,0-1 0,0 1 0,0-1 0,0 0 0,0-1 0,-1 0 0,1 0 0,-3 0-4,-19-2 5,25 2-5,-1 0 0,1 0 1,0 0-1,0 0 0,0-1 0,0 1 1,0-1-1,1 0 0,-1 0 0,0 0 0,0 0 1,0 0-1,1-1 0,-1 1 0,-2-2 0,3 1 13,0 0 0,0 0 0,0 0 0,0 0 0,1 0 0,-1 0-1,1-1 1,-1 1 0,1-1 0,0 1 0,0-1 0,0 1 0,0-1 0,0 0-13,-5-41 287,3 21-221,1-2-48,1 0 0,0-1 0,2 1 0,1 0 0,2-1 0,0 1 1,1 1-1,2-1 0,3-6-18,9-56 170,-15 67-137,0 1 0,-1-18-33,-2 19 24,2-1 1,0 1-1,1-4-24,5-20-3,-2 0 0,-1 0 0,-1-44 3,-2 25 23,6-21-23,-1 33-6,-3-1 1,0-32 5,-4 55 23,1 1 0,2-2-23,-1 10 16,-1 0 0,-1 1 1,0-1-1,-1 0 1,-1 1-1,-2-6-16,-12-88 812,5-4-812,7 89-33,1-70 74,3 69-49,-1-1 0,-2 1-1,-1-1 1,-4-17 8,-21-71 27,-1-45-27,-1-49-22,30 197 0,-1-1-1,2 1 0,0 0 0,0-1 0,1 1 1,4-12 22,-2 10-35,-1 0-1,-1 0 1,0 0 0,-1 0 0,-1-1 35,0-4-45,1 0 0,2-10 45,0 8-41,3-15-68,-4 28 69,-1 0 1,0 0-1,0 0 1,0 0 0,-2-4 39,1-2-43,0-1 0,0 1 0,2 0-1,1-7 44,2-40-244,-5 43 183,1-1 0,0 1 0,1 0 0,2 0 1,0 0-1,1 0 0,3-8 61,-6 24-10,0-1 1,0 1-1,1 0 1,-1 0 0,0 1-1,1-1 1,0 0 0,0 1-1,0-1 1,0 1 0,0 0-1,0 0 1,0 1-1,1-1 1,-1 0 0,4 0 9,10-4-99,1 1 0,17-3 99,-25 5-39,5 1 5,1 0 1,-1 0 0,0 2 0,0 0-1,0 0 1,1 2 0,10 1 33,-17-1-21,1 0 1,-1 0-1,1 1 0,-1 0 1,0 1-1,0 0 1,0 0-1,-1 1 0,1 0 1,-1 0-1,0 1 0,3 4 21,-9-7-7,1 1 0,-1-1 0,1 1 0,-1 0 0,-1 0 0,1 0 0,0 0-1,-1 0 1,0 0 0,0 0 0,0 0 0,0 4 7,0-6-5,-1 0-1,0 1 1,0-1 0,1 0-1,-1 1 1,-1-1 0,1 1-1,0-1 1,0 0 0,-1 0-1,0 1 1,1-1 0,-1 0-1,0 0 1,0 0 0,0 1-1,0-1 1,0 0 0,-1 0-1,1-1 1,-1 1 0,1 0-1,-1 0 6,0-1-4,0-1-1,0 1 1,0-1 0,0 1-1,0-1 1,0 0-1,0 0 1,0 0-1,0 0 1,0 0-1,0 0 1,0 0-1,0-1 1,0 1 0,0-1-1,0 1 1,0-1 4,-36-14-63,35 13 57,-16-7-38,0-1-1,-6-6 45,-32-17-9,56 32 8,0 0 0,0 1 1,1-1-1,-1 1 1,0-1-1,0 1 0,0-1 1,0 1-1,0 0 1,0 0-1,0-1 1,0 1-1,0 0 0,0 0 1,0 0-1,1 0 1,-1 0-1,0 0 0,0 0 1,0 0-1,0 1 1,0-1-1,0 0 0,0 0 1,0 1-1,0-1 1,0 1-1,0-1 0,1 1 1,-1-1-1,0 1 1,0-1-1,1 1 0,-1 0 1,0-1-1,1 1 1,-1 0-1,0 0 1,1-1-1,-1 1 0,1 0 1,0 0-1,-1 0 1,1 0-1,0 0 0,-1 0 1,1 0-1,0 0 1,0 0-1,0 0 0,0 0 1,0-1-1,0 1 1,0 0-1,0 1 1,0 6-7,0 0 1,1 0-1,0 0 1,0 0-1,1-1 1,2 6 6,16 42 16,3-2 1,2-1 0,17 26-17,38 76 70,-68-126-65,8 17 3,-1-1 0,6 31-8,-24-71-1,0 0 1,0 0-1,-1 0 1,1 1-1,-1-1 0,0 0 1,0 0-1,0 0 0,-1 1 1,0-1-1,1 0 1,-1 0-1,-1 0 0,0 2 1,2-5 0,-1 0 0,0 0 0,1 0-1,-1 0 1,0 0 0,0 0 0,0 0-1,0 0 1,0 0 0,0 0 0,0 0-1,0-1 1,0 1 0,0 0-1,0-1 1,0 1 0,0-1 0,-1 1-1,1-1 1,-2 1 0,1-1 0,0 0 1,0 0-1,-1 0 0,1 0 0,0-1 0,0 1 0,0-1 0,-1 1 0,1-1 0,0 0 0,0 0 0,0 1 0,0-2 0,0 1 0,-21-13 21,2 0 0,0-2 1,0-1-1,2 0 0,-15-17-21,-34-29 48,63 61-51,12 14-10,21 25-14,-22-29 25,28 39 35,-2 0-1,14 31-32,-30-49 15,-2 1 0,-1 1-1,-2 0 1,-1 0 0,1 8-15,-2 15 2,-9-50-2,0 0 0,0 0 0,0 0 0,0 0 0,0 0 0,-1 0 0,0 0 0,0 0 0,0-1 0,0 1 0,-2 3 0,2-6 1,1-1-1,-1 1 1,0-1-1,1 0 1,-1 1-1,0-1 1,1 0 0,-1 1-1,0-1 1,0 0-1,1 0 1,-1 1-1,0-1 1,0 0-1,1 0 1,-1 0-1,0 0 1,0 0-1,0 0 1,1 0-1,-1 0 1,0-1-1,0 1 1,1 0-1,-1 0 1,0-1-1,0 1 1,1 0-1,-1-1 0,-26-12 36,-63-49 84,85 60-141,11 9 1,13 12 2,23 23 36,-1 1-1,-1 2 0,-3 2 0,-2 2 0,-2 1 0,-3 1 1,14 34-18,-39-74-1,0 0 0,-1 1 1,0 0-1,-1 0 1,0 3 0,-2-11-2,0 0 1,-1 0-1,0 0 1,0 0 0,0 0-1,0 0 1,0 0-1,-1 0 1,0 0 0,0 0-1,0-1 1,0 1-1,-1 0 1,0 0 0,1-1-1,-1 1 1,-1 0 1,2-2-1,-1-1 0,1 1 0,-1-1 0,0 0 0,1 0 0,-1 1 0,0-1 0,0 0 0,0-1 0,0 1-1,0 0 1,0 0 0,0-1 0,0 1 0,0-1 0,0 0 0,0 0 0,0 1 0,0-1 0,0-1 0,0 1 0,0 0 0,0 0 0,0-1 0,0 1 0,0-1 0,0 0 1,-9-2-5,0-1 0,0 0 0,1-1 0,-4-2 5,14 7 0,-29-17 6,1-2 0,0-1 0,2-1 1,-17-17-7,9 8 7,-13-13 2,27 23 10,-2 2 0,1 0 1,-18-10-20,39 28-1,0 0 1,0 0 0,0 0 0,0 0-1,-1 0 1,1 0 0,0 0 0,0 0-1,0-1 1,0 1 0,0 0 0,0 0-1,0 0 1,-1 0 0,1 0 0,0 0-1,0 0 1,0 0 0,0 0 0,0 0-1,0 0 1,-1 0 0,1 0 0,0 0-1,0 0 1,0 0 0,0 0 0,0 0-1,-1 0 1,1 0 0,0 0 0,0 0-1,0 0 1,0 0 0,0 0 0,-1 0-1,1 0 1,0 0 0,0 0 0,0 0-1,0 1 1,0-1 0,0 0 0,0 0 0,0 0-1,-1 0 1,1 0 0,0 0 0,0 0-1,0 1 1,0-1 0,0 0 0,2 10-9,9 16-12,69 117 64,34 41-43,-90-144 14,-2 1 0,8 22-14,-24-49 1,3 17-22,-9-16 6,0-15 15,0 0-1,0 1 1,0-1 0,0 0 0,-1 0-1,1 0 1,0 1 0,0-1 0,0 0 0,0 0-1,0 0 1,-1 1 0,1-1 0,0 0-1,0 0 1,0 0 0,-1 0 0,1 1-1,0-1 1,0 0 0,-1 0 0,1 0 0,0 0-1,0 0 1,0 0 0,-1 0 0,1 0-1,0 0 1,0 0 0,-1 0 0,1 0-1,0 0 1,0 0 0,-1 0 0,1 0-1,0 0 1,0 0 0,-1 0 0,1 0 0,0 0 0,-16-7 2,0-1 0,1 0 0,0-1 1,0-1-1,1 0 0,-5-5-2,-24-17 19,24 18-1,0 0 1,-6-8-19,15 14 5,21 21-40,0 1 0,7 15 35,15 20-39,-2-7 43,-1 2 1,-3 2 0,-2 0-1,-2 1 1,-2 2-1,-2 0 1,11 46-5,-27-84-6,-1 0-1,0 0 1,-1 0 0,0 8 6,-1-15-3,0 0 1,0 0-1,0 0 1,-1 0 0,0-1-1,0 1 1,0 0-1,0 0 1,0-1 0,-1 1-1,1-1 1,-1 1 0,0-1-1,-1 1 3,2-3 0,0 0-1,0 0 0,0 0 1,0-1-1,1 1 1,-1-1-1,-1 1 0,1 0 1,0-1-1,0 0 1,0 1-1,0-1 0,0 0 1,0 1-1,0-1 0,-1 0 1,1 0-1,0 0 1,0 0-1,0 0 0,0 0 1,0 0-1,-1-1 1,1 1-1,0 0 0,0-1 1,0 1-1,0-1 1,0 1-1,0-1 0,-1 0 1,-6-3-4,1 0 0,0-1 0,0 0 0,-2-2 4,-2-2-2,-9-6-1,0 0 0,1-2 1,1 0-1,1-1 0,-3-6 3,8 4-42,12 20 41,-1-1-1,1 1 1,0 0 0,0 0 0,0 0-1,0 0 1,0 0 0,0 0 0,0 0-1,0 0 1,0 0 0,0 0-1,0-1 1,0 1 0,0 0 0,0 0-1,0 0 1,0 0 0,0 0 0,0 0-1,0 0 1,0 0 0,0 0 0,0-1-1,0 1 1,0 0 0,0 0 0,1 0-1,-1 0 1,0 0 0,0 0-1,0 0 1,0 0 0,0 0 0,0 0-1,0 0 1,0 0 0,0 0 0,0 0-1,0-1 1,0 1 0,1 0 0,-1 0-1,0 0 1,0 0 0,0 0 0,0 0-1,0 0 1,0 0 0,0 0-1,0 0 1,0 0 0,0 0 0,1 0-1,-1 0 2,10 8-64,8 7 37,2 2-14,-1 1 0,2 3 41,-4-2 4,26 29 155,25 39-159,-57-72 18,0 1 0,-2 0 1,0 1-1,-1 0 0,0 0 1,-2 1-1,0 0 0,-1 1-18,-4-18 1,-1 1-1,1-1 0,-1 0 1,1 1-1,-1-1 0,0 1 0,0-1 1,0 1-1,0-1 0,0 1 0,0-1 1,0 0-1,0 1 0,0-1 1,-1 1-1,1-1 0,-1 1 0,1-1 1,-1 0-1,1 1 0,-1-1 1,0 0-1,0 0 0,1 1 0,-1-1 1,0 0-1,0 0 0,0 0 0,0 0 1,-1 0-1,1 0 0,0-1 1,0 1-1,-1 0 0,1 0 0,0-1 1,-1 1-1,1-1 0,-1 1 0,-3-1 0,0 1-1,1-1 1,-1 1-1,0-2 0,0 1 1,0 0-1,0-1 1,0 0-1,0 0 1,-2-1 0,-19-5 6,1-2 1,-1 0-1,2-1 1,-1-2-1,2-1 1,-1 0-1,-8-9-6,13 11-86,13 11-36,12 9-1,7 6 50,16 19-7,15 23 80,-37-48 3,-1 1 0,0 0 0,0 1 1,-1-1-1,0 1 0,-1 0 0,-1 0 0,2 8-3,-5-18-17,1 1 0,-1 0-1,0 0 1,1 0-1,-1 0 1,0 0 0,0 0-1,-1 0 1,1 0 0,0 0-1,-1-1 1,1 1 0,-1 0-1,1 0 1,-1 0-1,0-1 1,0 1 0,0 0-1,0-1 1,0 1 0,0 0-1,0-1 1,-1 0-1,1 1 1,-1-1 0,1 0-1,-1 0 1,1 1 0,-1-1-1,0 0 1,1-1 0,-1 1-1,0 0 1,0 0-1,1-1 1,-1 1 0,0-1-1,0 0 1,0 1 0,0-1-1,0 0 1,0 0-1,0 0 1,0 0 0,1-1-1,-1 1 1,0 0 0,0-1-1,0 0 1,0 1 0,0-1 17,-7-4-496,1 0 1,0-1-1,0 0 1,-2-2 495,-6-5-1380,-15-10-496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5:32.165"/>
    </inkml:context>
    <inkml:brush xml:id="br0">
      <inkml:brushProperty name="width" value="0.1" units="cm"/>
      <inkml:brushProperty name="height" value="0.6" units="cm"/>
      <inkml:brushProperty name="color" value="#FF0066"/>
      <inkml:brushProperty name="inkEffects" value="pencil"/>
    </inkml:brush>
  </inkml:definitions>
  <inkml:trace contextRef="#ctx0" brushRef="#br0">28 61 2145,'-1'-1'800,"-1"-2"81,0-1-641,-2-3-16,0 0-192,0-1 80,1 1-64,2 0 144,3 1-32,2 1 144,3 1-32,2 3 161,2 2-129,1 1 96,2 1-128,2 1 32,1 2-160,3 0 64,3 0-128,2 1 65,2-1-81,3 1 48,2-1-64,3 0 64,3 0-64,3 0 64,0 0-80,3-1 112,0 0-80,0-1 96,-1 1-80,0-2 48,0 0-96,-1-1 32,0 0-80,0-1 64,0 1-64,-2-1 64,0 0-80,-3 0 80,-2 0-64,-3 0 64,-5 1-48,-5 0 112,-5-1-48,-5 1 112,-2-2-64,-3 0 64,-1 0-80,-2 0 49,0-1-81,-2 1 32,-1 1-80,0 0 32,-1 1-48,-1 0 32,0 0-32,-1 1 80,0 0-48,1 1 112,0 0-48,1 1 80,1 0-80,0 0 32,-1 1-96,1-1 48,-1 1-80,1 1 48,-1 0-48,1 1 64,0 3-64,-1 0 64,-1 3-64,-1 2 48,-1 3-64,-2 2 64,0 3-64,-1 5 32,1 2-32,-2 5 48,0 1-64,0 3 64,-1 1-48,0 2 32,-1-1-48,1 1 64,1-1-64,0 0 64,2-2-48,0-1 48,0-1-48,1-1 64,1-2-64,1-3 96,1-3-80,2-2 96,1-3-80,1-3 64,-1-2-80,0-4 80,0-2-64,-2-4 48,0-2-48,0-1 64,0-3-80,0 0 48,0-2-48,0 0 48,-1-2-64,1 1 48,0-1-32,0 1 48,1 0-31,-1-1 47,0 0-64,-1-1 64,0 0-80,2 0 48,-1 0-64,0 1 64,0-1-48,-1 0 48,0 0-64,2-1 64,0 0-64,1 0 48,1 1-48,-1-1 64,-1 0-48,0 1 32,0 0-32,-1 0 48,1 0-64,0 1 48,0 0-48,-1-1 48,1-1-32,0 0 32,2-2-64,0 1 48,1 0-48,1 0 48,1 1-49,2-1 66,3 0-50,5 0 49,2 0-32,5-2 49,2 1-66,1-2 66,0 1-66,1-1 66,1 1-66,-1 0 66,1 0-66,-1 1 66,0 0-66,-1 0 49,0 0-64,-1 0 64,-1-1-64,-1 0 64,0-1-64,1 0 16,-1 0-16,0 0 80,1 1-64,-1 0 48,-1 1 0,-2 0-16,0 1-64,-1 0 48,0 1-48,2-1 32,0 1-48,1 1 64,0 1-80,-1 0 64,-1 2-48,0 0 48,-2 1-32,-1 0 64,-4 1-48,-1 1 80,-3 0-80,-3 1 64,-2-1-48,-2 0 64,-2 0-64,0-1 64,-2 1-64,0 0 64,-1 1-64,1 0 64,0-1-64,1 1 80,-1 1-80,1 0 64,-1 3-64,0 1 64,1 3 0,0 3 0,1 2-48,-1 2 48,0 3-64,-1 2 16,-1 2-16,-1 3 64,0 2-64,-1 1 80,0 2-64,2-1 48,0 0-48,0 0 32,1 0-48,0 0 64,0 0-64,0 1 64,-1-1-64,1 1 64,1-2-48,-1 0 48,1-3-64,2-2 64,-1-3-64,2-3 80,0-4-80,0-4 64,1-4-64,-1-3 64,0-1-64,0-2 80,-1-1-80,1 0 64,-1-1-64,0 1 64,1 0-64,-1 0 64,0-1-64,0 2 64,0-1-64,0 0 64,0 1-64,1-1 64,-1 0-64,0 0 64,0 0-48,0-1 48,1-1-48,0-1 64,0-1-80,1-1 80,-1 1-80,-1-1 80,0 0-80,-1 1 64,-1-1-64,1 0 80,0 0-80,0 1 64,0-1-48,1 1 48,-1-1-64,-1-1 64,-1 0-64,0-1 48,-2 1-48,1-1 64,-1 0-48,1 1 48,0 1-64,1-1 64,1 1-64,0 1 64,2 1-64,-1 0 64,0 1-64,0 0 64,-1 1-64,-1-2 48,0 0-48,0 0 64,0 0-80,0-1 96,0 0-80,1 1 64,-1-1-64,1 1 64,-1-1-64,0 1 64,-1-1-80,1 1 80,0 0-48,0 0 48,1 1-64,0-1 64,1 1-64,1-1 64,-1-1-16,-1 0 0,1 1-48,-2-1 48,0 1-64,-2-2 0,0 0 16,0 0 48,-1-1-64,-1 2 96,2-1-80,-1 1 64,1 1-64,1 0 64,1-1-64,1 0 48,0 1-48,-1 0 64,0-1-64,1 1 48,-1 0-48,0 0 48,-1 0-80,1 1 80,0-1-80,0 1 80,0 0-64,0-1 64,0 1-64,1-1 64,0 1-80,-1 0 80,1 0-64,0 0 48,0-1-64,1 1 80,1-1-64,2 1 80,1-1-64,1 1 48,-1 0-64,2-1 64,1 1-48,0 1 48,2 0-48,2 1-16,2 2 16,1 0 64,1 0-64,1 0 64,-1-2 0,1 0 16,-1-1-80,1 0 80,-1 0-80,1 1 80,1-1-80,0 0 64,2-1-64,0 1 64,2 0-64,0-1 0,1 1-80,0-1 144,-1 0-64,-1 0 64,0 0 16,-1-1 64,-1 0-128,1-1 64,-1-1-64,2 1 64,1 0-48,0 0 48,1 0-64,3 1 64,-2-1-80,1 1 80,-2-1-64,-1-1 32,-2 0-48,-1 0 64,0 1-64,-1 1 64,0 0-48,1 1 48,-1 0-48,0-1 32,-1 0-48,-2-1 64,0 0-64,-2-1 64,0 1-48,0-2 48,-1 1-64,-1-1 64,0 0-64,-2 1 64,-2 0-64,0-1 64,-1 1-64,-1 0 64,-1 1-64,1 0 96,0 2-80,0 1 80,0-1-80,-1 1 64,-2 1-80,0 1 80,-1 0-64,-1 2 80,-1 1-64,-2 2 96,-1 3-80,0 2 64,1 3-80,0 4 80,2 1-96,0 1 80,1-1-80,0 0 48,1-1-48,-1 0 32,-1 1-32,1 0 48,0 3-64,0 0 64,-1 1-64,1 0 64,0 0-64,-1 0 64,0-1 0,0 1 16,0-1-80,1 0 64,0 0-64,1 1 0,0 1 0,1 1 64,0 2-64,2 1 64,0 1-64,1 2 64,0 1-64,0 0 64,0-2-64,0-1 64,0-3-64,-1-2 64,0-1-64,1-2 64,0-2-64,0 0 64,0-2-64,0-1 64,0-1-64,-2 0 80,-1 1-80,0 1 64,0 0-64,-1 2 64,2 1-64,0 0 64,1 1-64,-1-1 80,1-1-80,0 0 64,-1-1-64,1-1 64,1 1-80,1 0 96,0 1-80,1-1 64,-1-1-64,1 0 64,-1-1-64,1-1 64,-1-2-48,-1-1 48,0-3-64,-1-1 64,0-3-64,0 0 64,0-1-48,0 0 48,-1-1-64,0 1 64,-1 0-64,0-1 64,0 0-64,0 0 64,0 0-64,2 0 64,-1 2-48,1 0 48,0 0-64,-1 1 48,0-2-48,-1-1 64,-1-2-64,-2-2 64,-2-1-48,-2-1 64,-2 1-48,-3-2 64,-2 1-64,-3-2 64,-1 0-64,-2 0 32,0 0-48,-2 0 64,-1 1-80,-1-1 64,-3 1-64,-3 1 80,-2 0-80,-3 1 81,-3 0-66,-3 1 66,-1-1-81,-2-1 64,-1 0-64,1 0 64,1-1-64,3 1 80,4-1-64,4 2 64,6 0-64,5 0 64,3 0-80,4 1 80,2 1-80,1 0 64,0 0-64,-1 1 64,0 0-64,-1 0 64,-1 2-64,1 0 64,1 0-64,0 1 64,2 0-64,2-1 64,1 0-64,2 0 80,2-1-80,0-1 80,1 0-64,1 1 64,0-1-80,0 1 64,1 1-64,-1 1 64,0 1-64,0 1 80,-1 2-80,0 0 64,0 1-48,-1 2 48,1 1-64,-1 1 80,0 2-80,0 3 80,0 2-48,1 3 48,-2 2-64,2 4 48,-1 1-64,0 1 64,-1-1-64,1 0 80,-1-2-80,0-1 80,1-3-32,0-2 48,0-2-48,2-1 48,-1-1-64,2-2 48,0-1-64,0-3 48,1-1-48,1-1 48,0-2-48,0-1 48,1-1-64,0 0 64,0-2-64,-1-1 80,0-2-80,-1 0 64,-1-2-64,0-1 64,-2-1-48,-1-1 64,0-1-80,-2 1 80,-1-1-80,-1 0 64,0-1-48,0 1 48,-1 1-64,0-1 64,-2 1-64,-1-1 48,-2 0-48,-1-1 64,-2 2-64,0-1 64,-3 1-64,-1 0 64,-2 0-64,-3 0 48,-1 1-48,-2 0 64,-3 2-64,-3 1 48,-3 1-48,-3 0 64,-4 1-64,0 0 80,1-1-80,0 1 16,4 1 0,2-1 48,2 0-48,4 0 48,2-1 16,2-2-16,3 0-64,3-1 64,1 0-64,2-1 64,3 1-48,0 0 32,1 0-48,1 0 64,3 0-48,1 1 48,2 0-32,4 0 16,1 2-32,2 0 32,1 0-32,-1 0 32,-1 0-32,-1-1 32,2 1-48,-1 0 64,1 0-64,-1 3 64,0 1-48,0 3 48,-1 2-64,0 2 64,1 3-48,-1 2 32,1 1-32,0 1 32,-1 1-48,-1 2 64,-1 1-48,-1 2 32,2 1-32,0 1 32,3 1-32,2 1 48,-1-2-48,1 1 48,0-1-32,-1-2 32,-1 0-48,1-2 48,-2-2-48,0-3 64,-1-2-64,-2-3 48,1-2-48,0-2 48,0-1-64,2 0 64,1-2-64,-1 0 64,-1 0-64,-1-2 64,-1 0-64,0-1 64,-1-1-48,1-1 48,0-1-64,1 1 64,2-2-48,0 0 48,0 0-64,0-1 48,-1 0-32,0-1 32,-1 0-48,0 0 64,1 0-48,1 1 48,0-1-32,0 0 32,-1-1-32,-2 1 48,-2-2-48,0 1 64,-2-1-64,-3-1 48,-2 1-32,-3 0 64,-3-1-48,-4 1 64,-4 0-32,-3-1 48,-2 0-96,-4-1 64,-1 0-80,-2-1 64,-1 2-64,-3-1 64,0 2-48,-1 1 64,-1 2-64,-1-1 64,2 1-48,1 1 64,5 0-32,4 1 49,4 1-65,4 0 32,2 0-64,-1-1 16,1 1-32,-1-1 16,-1 0-32,1-1 48,1 0-48,1-1 48,1-1-32,1-1 48,0 0-64,1-2 64,2 0-64,2-1 64,2 0-80,4 1 80,4-1-64,3 1 64,4-1-64,3 1 32,3 1-96,3 0-128,3 2-209,2 1-239,3 1-336,1 1-1874,1 0 417,-4-2-4546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6:50.178"/>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73 2513,'11'-2'631,"1"0"0,-1 0 1,1 2-1,-1 0 0,1 0 0,11 2-631,-9-1 135,0 0-1,0-1 0,1-1 1,7-1-135,80-12 108,-43 6 528,33-9-636,-43 7 447,20 0-447,-22 4 159,-36 4-105,1 2 1,-1-1 0,0 1-1,0 1 1,1 0-1,-1 1 1,0 0 0,0 0-1,0 1 1,0 1-1,-1 0 1,1 0 0,-1 1-1,0 0 1,2 3-55,-11-7 1,1 0 0,-1 1-1,0-1 1,0 1 0,0-1 0,0 1 0,0-1 0,0 1 0,-1 0 0,1-1-1,0 1 1,-1 0 0,1 0 0,-1-1 0,0 1 0,0 2-1,2 34 24,-2-21-17,0 37 366,-2-1 0,-3 6-373,-2 48 487,0-22-355,3-60-112,2 0 0,1 0 0,1 24-20,3-25 22,3 44 209,-3 14-231,-3-80 2,0-1 0,0 0-1,0 1 1,-1-1-1,1 0 1,0 0 0,-1 1-1,1-1 1,-1 0 0,1 0-1,-1 0 1,0 0-1,1 1 1,-1-1 0,0 0-1,0 0 1,0 0 0,0-1-1,0 1 1,0 0-1,0 0 1,0 0 0,0-1-1,0 1 1,-1-1 0,1 1-1,0-1 1,0 1-1,-1-1 1,1 0 0,-1 1-2,-6 0 15,-1 1 0,0-1 0,0-1 0,-6 0-15,-5 1 36,-25 3 11,16-2-29,0 1 0,-1 1 0,-9 4-18,13-2 9,-1-1-1,0-1 1,0-1 0,0-2-1,-22-1-8,-30 4 48,78-4-34,0 0-1,0 0 1,0-1 0,0 1 0,0 0-1,0-1 1,0 1 0,0-1-1,0 1 1,0-1 0,0 1 0,0-1-1,0 0 1,0 1 0,0-1-1,1 0 1,-1 0 0,0 0 0,1 0-1,-1 0 1,0 0 0,1 0-1,-1 0 1,1 0 0,0 0-1,-1 0-13,-9-36 202,5 18-210,-22-53 6,14 40 11,1 1 1,2-2 0,1 1 0,1-4-10,2-19-1,2 1 1,2-20 0,0 6-10,2 48 4,-4-36-166,4 57 163,0-1 1,-1 1-1,1-1 1,0 0-1,0 1 1,-1-1-1,1 1 1,0-1-1,0 1 1,-1-1-1,1 0 1,0 1-1,-1-1 1,1 0-1,-1 1 1,1-1-1,0 0 1,-1 0-1,1 1 1,-1-1-1,1 0 1,-1 0 8,0 1-13,1-1 0,-1 0 1,0 0-1,0 1 0,1-1 0,-1 0 1,1 1-1,-1-1 0,0 1 1,1-1-1,-1 1 0,1-1 1,-1 1-1,1 0 0,-1-1 0,1 1 1,0-1-1,-1 1 0,1 0 1,0-1-1,-1 1 0,1 0 0,0 0 1,0-1-1,0 1 0,0 0 1,0 0-1,-1-1 0,1 1 0,0 0 1,1 0-1,-1-1 0,0 1 1,0 0 12,1 2-5,0 1 1,0-1 0,0 1 0,0 0 0,-1-1 0,0 1 0,1 2 4,0 15-22,9 23 15,-6-28 4,-1 0 0,2 16 3,-2 8 0,2 0 0,2 0 0,3 6 0,-7-32-5,-1 1 1,0-1 0,-1 0 0,0 0 0,-1 1 0,-1-1 0,0 0-1,-1 1 1,-4 12 4,6-25-24,-1 0 0,0 0 0,0 0-1,0 0 1,0 0 0,0-1 0,0 1 0,0 0-1,-1-1 1,0 1 24,2-1-77,-1-1 0,1 1 0,0-1 0,-1 1 1,1-1-1,-1 1 0,1-1 0,-1 0 0,1 1 0,-1-1 0,1 0 0,-1 0 0,0 1 0,1-1 1,-1 0-1,1 0 0,-1 0 0,0 0 0,1 0 0,-1 0 0,1 1 0,-1-2 0,0 1 0,1 0 1,-1 0-1,1 0 0,-1 0 0,0 0 0,1 0 0,-1-1 0,1 1 0,-1 0 0,0-1 77,-1-2-1635,2-5-6</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6:50.831"/>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372 103 4898,'2'-1'175,"0"0"1,0 0-1,0 0 0,0 0 0,0 0 1,0 1-1,0-1 0,1 1 0,-1-1 1,0 1-1,0 0 0,1 0 0,-1 0 1,0 0-1,2 1-175,0 0-56,-1 0 0,0 1 0,0 0 1,0-1-1,0 1 0,0 0 0,0 0 0,-1 1 0,1-1 1,-1 1 55,14 14 106,-1 0 0,0 1 1,-2 1-1,0 0 0,-1 1 1,-1 0-1,-1 1 1,0 3-107,-10-24 3,0 0 1,0 0 0,0 0 0,0 0 0,0 0 0,-1 0 0,1 0 0,0 0 0,0 0 0,0 0 0,0 0-1,0 0 1,0 0 0,0 0 0,0 0 0,0 0 0,0 0 0,0 0 0,-1 0 0,1 0 0,0 1 0,0-1-1,0 0 1,0 0 0,0 0 0,0 0 0,0 0 0,0 0 0,0 0 0,0 0 0,0 0 0,0 0-1,0 0 1,0 1 0,0-1 0,0 0 0,0 0 0,0 0 0,0 0 0,0 0 0,0 0 0,0 0 0,0 0-1,0 0 1,0 1 0,0-1 0,0 0 0,0 0 0,0 0 0,0 0 0,0 0 0,0 0 0,0 0 0,1 0-4,-13-9 176,-14-18 64,-48-61 49,33 38-176,-2 1-1,-23-17-112,58 61 52,7 9 8,8 14 13,44 71 79,-25-47-133,-3 0-1,6 20-18,-18-39 0,-4-7 16,0 1 1,4 13-17,-10-27 0,0 0 0,-1 0 0,1 0 0,0 1 0,-1-1 1,0 0-1,0 0 0,0 1 0,0-1 0,0 0 0,-1 1 0,1-1 0,-1 0 0,0 0 1,0 0-1,-1 3 0,1-6 0,0 1-1,1 0 1,-1-1 0,0 1 0,1-1 0,-1 1 0,0-1 0,1 1 0,-1-1 0,0 0 0,0 1 0,0-1 0,0 0 0,1 0 0,-1 1 0,0-1-1,0 0 1,0 0 0,0 0 0,0 0 0,0 0 0,1 0 0,-1-1 0,0 1 0,0 0 0,0 0 0,0-1 0,0 1 0,1 0 0,-1-1 0,0 1-1,0 0 1,0-1 0,-3-1 5,-25-8 47,1-2 0,0-1 0,1-1 0,-2-4-52,2 3 40,-17-12 48,-13-11-88,19 11 51,-32-15-51,68 41 8,-1-1-1,0 1 1,0 0-1,-1 0 1,1 0-1,0 0 1,0 0-1,0 1 1,-1 0-8,4 0 2,-1 0 1,1 0-1,-1 0 0,1 0 0,-1 0 1,1 0-1,-1 0 0,1 0 0,-1 0 1,1 0-1,-1 1 0,1-1 1,-1 0-1,1 0 0,-1 1 0,1-1 1,0 0-1,-1 1 0,1-1 0,-1 0 1,1 1-1,0-1 0,-1 1-2,1 0 3,0 0-1,-1 0 0,1 0 1,0 0-1,0 0 0,0 0 1,-1 0-1,1 0 0,0 1 1,1-1-1,-1 0 0,0 0 1,0 0-1,0 0 0,1 0 1,-1 1-3,11 27-327,2-1 0,0 0 1,2-1-1,14 20 327,-4-7-1575,-2 1-290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5:46.336"/>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471 28 1265,'4'-3'161,"-1"0"1,1 0 0,0 1 0,-1-1 0,1 1 0,0 0 0,1 0 0,-1 1 0,0-1 0,0 1 0,1 0 0,-1 0 0,2 0-162,-87 9 1598,42-6-1137,18-3-309,-1 2 0,1 0 0,0 1 0,0 2 0,0 0 1,0 1-1,-8 4-152,16-5 110,-1 0 1,0-1-1,0-1 1,-1 0-1,1-1 1,0 0-111,-21 2 188,33-3-157,3-1 36,7 0 123,0 1-4,-10 2-103,-12 11-35,-21-16 360,16-3-188,13 2-44,9-1 90,-3 5-138,0 0-120,0 0 0,0 0 0,0 0 0,0 0 0,0 0 0,-1 0-1,1 0 1,0 0 0,0 0 0,0 0 0,0 0 0,0 0 0,0 0 0,0 0 0,-1 0 0,1 0-1,0 0 1,0 0 0,0 0 0,0 1 0,0-1 0,0 0 0,0 0 0,0 0 0,0 0 0,-1 0-1,1 0 1,0 0 0,0 0 0,0 0 0,0 1 0,0-1 0,0 0 0,0 0 0,0 0 0,0 0-1,0 0 1,0 0 0,0 0 0,0 1 0,0-1 0,0 0 0,0 0 0,0 0 0,0 0 0,0 0-1,0 0 1,0 1 0,0-1 0,0 0 0,0 0-8,1 1 1,0 0-1,-1 1 1,1-1 0,0 0 0,-1 1-1,1-1 1,-1 0 0,0 1-1,1-1 1,-1 1 0,0-1-1,0 1 1,0-1 0,0 1-1,3 15 6,2 3 22,0 0-1,-2 0 1,0 0 0,-1 0 0,-1 1-1,-1 3-27,0-13 5,1 10 5,1 1 1,3 16-11,-3-23 36,0 1 0,-1-1 1,-1 1-1,0 0-36,0 17 18,1-2 8,0 25 12,6 28-38,-3-56 29,-1-11-18,0 1 1,-2 0-1,0 0 1,-2 11-12,-8 149 21,8-137-14,0-16 2,-1 0-1,-3 17-8,-1-1 44,3-1 0,1 1 0,2 0 0,4 32-44,-4-47 11,0-1 1,-2 1-1,-2 1-11,1-2 8,1 0 0,1-1 1,2 8-9,7 39 54,1 24 92,-7-59-50,2 1 0,2 0-96,-1-3 72,-1-1 0,0 25-72,-2 149 69,-2-174-37,-1 1 0,-1-1 0,-7 31-32,8-60 10,1 0 0,-1 0 0,1 1 0,0-1 0,1 0 0,-1 0 0,1 0 0,0 1 0,0 1-10,3 21 60,-3-19-51,-1-1-3,1 1 0,-1-1 0,-1 1 0,1 0 0,-1-1 1,-1 1-1,1-1 0,-1 1 0,-1 2-6,-1 1 9,1 0 0,1 1 0,0-1 0,0 1 0,1-1 0,1 1 0,0 0 0,1 4-9,-3 50 32,1-54-31,0 1 1,2-1-1,-1 0 1,1 0-1,2 5-1,-1-5 3,-1 1-1,0-1 0,-1 0 0,0 0 1,-1 4-3,-3 33 21,2 0 0,2 1 1,4 26-22,1 49 24,0-31 42,0-45-29,2 0 0,2-1 0,13 39-37,-12-48 12,-3-16-15,-4-13 9,0 0 0,-1 1 0,0-1 0,-1 2-6,1 4 6,-1 9 10,0 1 0,-2 14-16,-4 39 9,1-20 6,-5 21-15,-2-38 6,8-33-4,1 1 1,0 0-1,0-1 1,0 8-3,-5 41-12,1 12-3,5-58 13,-1 0 1,0 0-1,0 0 0,-1 0 0,-1-1 1,-3 9 1,-10 39-6,8-15 11,-3 25 6,11-55-9,1-10-1,0-1 0,0 1 0,0-1-1,-1 0 1,0 1 0,1-1 0,-1 0 0,0 1 0,-1-1 0,1 0-1,-2 6-1,-1 0-1,2-1 1,-1 1 0,1 0 0,0 7 1,1-7-1,-1-1 1,0 1 0,0-1-1,0 0 1,-1 0 0,-1 2 0,2-7 0,0 0 1,0 0-1,1 0 1,0 1-1,0-1 1,-1 1-1,2-1 1,-1 1-1,0-1 0,1 1 1,0-1-1,0 1 1,0-1-1,0 1 1,0 0-1,1-1 1,-1 1-1,1-1 1,0 1-1,0-1 1,1 0-1,-1 1 1,1-1-1,-1 0 1,1 0-1,0 0 1,0 0-1,2 1 0,-2-1-3,0-1 0,1 1-1,-1-1 1,0 1 0,0 0 0,-1 0-1,1 0 1,0 0 0,-1 0 0,0 0-1,0 0 1,0 1 0,0-1 0,0 3 3,-1-5-6,0 1 0,1-1 0,-1 0 1,1 0-1,-1 0 0,1 1 0,-1-1 1,1 0-1,0 0 0,0 0 0,-1 0 1,1 0-1,0 0 0,0 0 0,0 0 0,0-1 1,0 1-1,0 0 0,0-1 0,0 1 1,1 0-1,-1-1 0,0 1 0,0-1 1,0 0-1,1 1 0,-1-1 0,0 0 1,2 0 5,38 7-140,-17-6 48,1 2 1,0 0-1,-1 2 1,11 4 91,-11-3-34,0-1 0,0-1 0,1-1 0,11 0 34,-16-3-11,11-1-43,-1 1 0,0 2-1,0 1 1,0 1 0,24 7 54,-40-6-8,-9-3 4,0 0 0,0-1-1,0 1 1,0-1-1,5 0 5,-38-85 219,28 83-219,-8-23 11,0-1 0,2 0 0,1-1 0,1 1 0,1-1 0,1 0 0,2-7-11,2-88-2,-2 74 0,1 1 0,2-1 0,3 1 0,6-22 2,-6 36-9,-4 23-1,-1 0 1,1 0 0,1 0 0,0 0 0,0 1 0,2-4 9,-3 10-2,0-1 0,-1 0 0,1 1 0,0 0 0,0-1 0,1 1 0,-1 0 0,0 0 0,1 0 1,-1 1-1,1-1 0,-1 1 0,1-1 0,0 1 0,0 0 0,0 0 0,0 0 0,0 0 0,0 0 0,0 1 1,1 0 1,-2-1-4,1 0 0,-1 0 0,1 0 0,-1 0 1,0-1-1,1 1 0,-1-1 0,0 1 0,0-1 1,0 0-1,0 1 0,0-1 0,0-1 4,0 0-4,1 1 0,0-1 0,-1 1 0,1 0 0,0 0 0,0 0 0,0 0 0,0 0 0,0 1 4,16-5-39,-1 1-1,1 1 0,-1 1 1,20-1 39,77 2-149,-91 2 179,-8 0-29,11 0 5,-1 0-1,1-1 1,0-2 0,-1-1-1,23-6-5,-34 5-7,-1 1-1,1 1 1,0 0 0,0 2-1,0-1 1,0 2 0,1 0-1,-1 1 1,0 0 0,0 1-1,0 1 1,6 2 7,-11-3 10,-1 0-1,1-1 1,0 0-1,-1-1 1,9 0-10,21 0 29,-3-1-21,-31 0-13,1 1 1,-1 0-1,1 0 1,-1 0-1,1 0 0,-1 1 1,1 0-1,2 1 5,20 8-3,-19-7 2,-12-9-2,-4-7 5,-1-7 8,2 7 7,0-1-1,1 0 1,1 0-1,0 0 1,1-1-1,0 1-16,-1-30 23,1 0-1,3 0 1,1 0 0,2 0 0,3 1-1,3-11-22,-5 29-1,-1-1-1,-1 1 0,-1-1 1,-2 0-1,-2-20 2,3 43-1,0 0 0,0 0 1,1 1-1,-1-1 0,1 0 0,0 0 0,0 0 0,0 0 0,0 0 0,0 1 1,1-1-1,-1 0 0,1 1 0,-1-1 0,1 1 0,0 0 0,0 0 0,0-1 1,15-19 19,-16 18-20,1 1 1,-1 0-1,1 1 0,0-1 1,0 0-1,1 0 0,-1 1 1,0 0-1,1-1 0,0 1 1,-1 0-1,1 0 0,0 0 1,0 1-1,0-1 1,0 1-1,0-1 0,1 1 1,-1 0-1,0 0 0,1 0 1,-1 1-1,0-1 0,1 1 1,-1 0-1,1 0 0,-1 0 1,1 1-1,1-1 1,14 1 2,-1-1 0,19-3-2,-18 1-14,1 1 0,18 1 14,57 3 7,-61-3-10,1 1 0,-1 2 0,12 4 3,-30-5-18,-1 0 1,0-1-1,0-1 1,1 0 0,-1-1-1,0 0 1,7-3 17,19-5-13,0-1 1,1-3 12,-14 9-29,-25 5 17,0-1 0,0-1-1,0 1 1,0 0 0,0-1 0,-1 1-1,1-1 1,0 0 0,2-1 12,-3 2-6,0 0 0,0 0 0,1 0 0,-1 0-1,0 0 1,0 0 0,0 1 0,1-1 0,-1 1 0,0-1 0,0 1 0,0 0-1,0 0 1,0 0 0,0 0 0,0 0 0,1 2 6,-3-3-1,0 0 1,1 1-1,-1-1 0,0 0 0,0 0 1,0 0-1,0 1 0,0-1 0,0 0 1,1 0-1,-1 0 0,0 1 0,0-1 1,0 0-1,1 0 0,-1 0 0,0 0 1,0 0-1,0 1 0,1-1 0,-1 0 1,0 0-1,0 0 0,1 0 0,-1 0 1,0 0-1,0 0 0,1 0 0,-1 0 1,0 0-1,0 0 0,1 0 0,-1 0 1,0 0-1,0 0 0,1 0 0,-1 0 1,0 0-1,0-1 0,0 1 0,1 0 1,-1 0-1,0 0 0,0 0 0,1 0 1,-1 0-1,0-1 0,0 1 0,0 0 1,0 0-1,1 0 0,-1-1 0,0 1 1,0 0-1,0 0 1,-2-19 46,-2-1 11,1 0 0,0 0 0,2 0-1,0 0 1,2-1 0,0 1-1,2-5-56,1-49 140,-6-15-53,0 16 36,6-33-123,-3 54 27,-2 1 0,-2 0 0,-6-25-27,2 11-9,1-41 9,6 58 6,1-13 12,-6-29-18,3 58 39,2 0-1,0 1 0,2-1 0,2 0 1,1 1-1,2-5-38,-2 8 32,-1 1 0,-1-1 0,-2 0 0,0-6-32,-2 16 4,0 1-1,-1-1 0,-1 0 1,0 0-1,-1 1 1,-2 0-1,0-2-3,5 17-1,0 0 0,0 0 0,0 0 0,-1 0 0,1 0 0,0 0-1,-1 1 1,1-1 0,-1 0 0,0 1 0,0-1 0,1 1 0,-1 0 0,0 0 0,0-1 0,0 1 0,-1 1 0,1-1 0,0 0 0,0 0 0,0 1 0,-1-1 0,1 1-1,0 0 1,0 0 0,-1 0 0,0 0 1,-10 0-10,1 1 0,-1 1 0,0 0 0,-9 3 10,-14 2-8,-78 3 8,-77-3 0,109-8 0,13-1 0,-35 6 0,-5 3 5,-50 5 6,144-8-2,13 0 12,2-3-20,1-1 0,-1 0 1,1 0-1,-1 0 0,0 1 0,1-1 0,-1 0 0,1 0 0,-1 0 0,0 0 0,1 0 0,-1 0 1,1 0-1,-1 0 0,0 0 0,1 0 0,-1 0 0,1 0 0,-1 0 0,1 0 0,-1 0 1,0-1-1,1 1 0,-1 0 0,0 0 0,1 0 0,-1-1 0,0 1 0,1 0 0,-1 0 0,0-1 1,1 1-1,-1 0 0,0-1 0,1 1-1,-1-2 3,1 0 0,-1 1 0,1-1 0,-1 0 0,0 0 1,0 1-1,1-1 0,-1 0 0,0 0 0,-1 0 0,1 0 0,0 1 0,0-1 0,-1-1-3,0-13 16,10-24-50,1-6-7,-8 24 43,4-55 73,-4-37-75,-1 81 5,1 1-1,4-18-4,-2 20 29,9-38 29,-7 47-114,-2 0 0,1-13 56,-5 31 1,0-17-17,0 20 16,0 0-1,0-1 1,0 1 0,0 0-1,0 0 1,0 0 0,0-1 0,0 1-1,0 0 1,0 0 0,0-1-1,0 1 1,0 0 0,0 0 0,0 0-1,0-1 1,0 1 0,0 0 0,0 0-1,1 0 1,-1-1 0,0 1-1,0 0 1,0 0 0,0 0 0,0 0-1,1-1 1,-1 1 0,0 0-1,0 0 1,0 0 0,1 0 0,-1 0-1,0 0 1,0-1 0,0 1-1,1 0 1,-1 0 0,0 0 0,0 0-1,0 0 1,1 0 0,-1 0-1,0 0 1,0 0 0,1 0 0,-1 0-1,0 0 1,0 0 0,0 0-1,1 0 1,-1 0 0,0 1 0,0-1-1,1 0 1,-1 0 0,0 0-1,0 0 1,0 0 0,0 0 0,1 1-1,-1-1 1,0 0 0,0 0-1,0 0 1,0 0 0,0 1 0,1-1 0,-56 8-155,40-6 140,-1-1 0,1 0 0,0-2 0,0 0-1,-1 0 1,-4-2 15,-53-4-37,-160 14 50,192-3-10,0 2 1,1 1-1,0 2 0,-28 11-3,53-15 1,-1-2 0,-1 1-1,1-2 1,0 0-1,-1-1 1,1-1 0,-1-1-1,1 0 1,-16-3-1,26 3 2,0 0 0,0-1 0,1 1 0,-1-1 0,1-1 0,-1 1 0,1-1 0,-3-2-2,14-31 48,-5 30-46,0 1 1,0-1-1,1 1 0,-1-1 1,1 1-1,1 0-2,-1 1 2,-1 0 0,1 0 0,-1-1 0,0 1 0,0 0 0,0 0 0,0-1 0,-1 1 0,0-2-2,-3-15-3,0 0 0,-2 0-1,-3-8 4,-9-43-6,5-16 16,4 1-1,3-2 1,5-43-10,2 118-26,-1-1-1,-1 1 1,-1-1 0,0 1-1,-1-1 1,0 1-1,-1 0 1,-1 0 0,-3-10 26,7 22-17,-1 1 0,1-1 0,-1 0 0,0 0 0,0 0 0,1 0 0,-1 1 0,0-1 0,-1 0 0,1 1 0,0-1 0,0 1-1,-1-1 1,1 1 0,0-1 0,-1 1 0,0 0 0,1 0 0,-1 0 0,0 0 0,1 0 0,-1 0 0,0 0 0,0 1 0,0-1 0,0 1 0,0-1 0,0 1 0,-1 0 17,-29-5-320,0 2 0,0 2 0,-11 1 320,43 0-1,-1 0 1,1 0 0,-1 0-1,1 0 1,0 0 0,-1 1-1,1-1 1,-1 0 0,1 0-1,0 1 1,-1-1 0,1 0-1,0 1 1,-1-1 0,1 0-1,0 1 1,-1-1 0,1 1-1,0-1 1,0 0 0,0 1-1,-1-1 1,1 1 0,0-1-1,0 1 1,0-1 0,0 0-1,0 1 1,0-1 0,0 1-1,0-1 1,0 1-1,0-1 1,0 1 0,0-1-1,0 1 1,0-1 0,0 0-1,0 1 1,1-1 0,-1 1-1,0-1 1,8 29 5,-4-17-3,13 60-9,3 12-20,4-1-1,8 11 28,-13-45-10,-3-11 8,-1 1 0,-2 0 1,-2 1-1,-1 0 1,0 12 1,-10-46-4,1-1 1,-1 1-1,0-1 1,0 1-1,-1-1 1,0 0-1,0 1 0,0-1 1,0 0-1,-1 0 1,-2 5 3,3-8-2,0 0 1,-1 0-1,1 0 0,-1 0 0,1 0 1,-1-1-1,1 1 0,-1-1 1,0 1-1,0-1 0,0 0 1,0 1-1,0-1 0,0 0 0,0 0 1,0-1-1,0 1 0,-1 0 1,1-1-1,0 1 0,-1-1 1,1 0-1,0 0 0,-1 0 0,1 0 1,0 0-1,0 0 0,-1 0 1,0-1 1,-13-3 0,1-1 1,0 0-1,0-1 1,0-1-1,1 0 1,-10-6-1,-12-6-6,-200-93-69,209 103 35,27 9 38,0-1 1,0 1-1,0 0 1,0 0-1,0 0 1,-1 0 0,1 0-1,0 0 1,0 0-1,0 0 1,0 0-1,0 0 1,0 0 0,0 0-1,-1 0 1,1 0-1,0 0 1,0 0-1,0 0 1,0 0-1,0 0 1,0 0 0,0 0-1,-1 0 1,1 1-1,0-1 1,0 0-1,0 0 1,0 0-1,0 0 1,0 0 0,0 0-1,0 0 1,0 0-1,0 0 1,0 0-1,0 0 1,-1 1 0,1-1-1,0 0 1,0 0-1,0 0 1,0 0-1,0 0 1,0 0-1,0 0 1,0 0 0,0 1-1,0-1 1,0 0-1,0 0 1,0 0-1,0 0 1,0 0-1,0 0 2,11 12-66,37 23-56,-30-24 104,-2 1 0,0 0-1,5 7 19,-2 2-3,-1 2-1,-1 0 0,-2 1 1,0 1-1,-1 0 0,7 20 4,4 5 4,8 9-4,-21-41-20,1 0 1,1-1-1,7 7 20,-10-11-23,-9-9 7,-6-9 20,-144-173 29,94 110-42,38 49 14,1-1-1,0 0 0,1-2 0,1 0 0,2 0 1,0-1-1,0-4-4,9 23-2,1-1 1,0 0 0,0 0 0,0 0-1,0 0 1,1 0 0,0 0 0,0 0-1,0 0 1,1 1 0,1-6 1,-2 8-1,1 0 0,-1 1 0,1-1 0,0 0 1,0 0-1,0 1 0,0-1 0,0 1 0,0-1 0,1 1 1,-1-1-1,0 1 0,1 0 0,-1 0 0,1 0 0,0 0 0,-1 0 1,1 0-1,0 0 0,-1 0 0,1 0 0,0 1 0,0-1 1,0 1-1,0 0 0,-1-1 0,1 1 0,0 0 0,0 0 1,0 0-1,1 0 1,5 1-6,1 0 0,-1 0 0,1 1 0,-1 0-1,0 0 1,0 1 0,0 0 0,0 1 0,0 0 0,6 4 6,-5-2 8,0 0-1,0 0 1,-1 1-1,0 0 1,0 0 0,-1 1-1,0 0 1,5 8-8,-7-9-6,-1 0 1,-1 1-1,1-1 0,-1 1 1,-1 0-1,1 0 1,-1 0-1,-1 0 0,1 1 1,-1-1 5,0 20-76,0 0 0,-2 11 76,0 19-88,-1 89-371,3 63-656,-1-205 1093,0 0 1,1 0-1,0 1 0,0-1 1,0 0-1,1 0 1,0 0-1,0 0 1,0 0-1,0 0 1,1-1-1,0 1 1,0-1-1,0 0 1,3 4 21,-1-3-12,0-1 0,1 0 0,-1 0 0,1 0 0,0 0 0,0-1 0,0 0 1,1 0-1,-1-1 0,1 0 0,0 1 12,15 1 2,1 0 0,-1-1 1,0-2-1,1 0 0,-1-1 0,21-3-2,2-2 63,-1-1 0,0-3-1,0-1 1,14-6-63,-32 7 65,0-1 1,0-2 0,-1 0-1,-1-1 1,0-2-1,-1 0 1,13-12-66,-36 27 0,4-3 5,0 0-1,-1 0 1,1-1-1,-1 1 1,0-1-1,2-3-4,-5 6 0,1 0 0,-1 0-1,1 0 1,-1 0-1,1 0 1,-1 0 0,0 0-1,1-1 1,-1 1 0,0 0-1,0 0 1,0 0-1,0 0 1,0-1 0,0 1-1,-1 0 1,1 0 0,0 0-1,0 0 1,-1 0-1,1 0 1,-1-1 0,1 1-1,-1 0 1,1 0 0,-1 0-1,0 0 1,1 1-1,-1-1 1,0 0 0,-6-6-12,1 2 1,-1-1-1,0 1 1,0 0-1,0 0 1,-1 1-1,-7-4 12,-8-2-45,0 1 0,-7-2 45,-20-3-20,-1 2 0,0 3 0,-1 1 0,-45 0 20,96 8 1,-8 0 12,0 0 1,-1 0-1,1 1 0,-1 1-13,9-2 5,0 0 0,-1 0 0,1 1 0,0-1-1,-1 0 1,1 1 0,0 0 0,0-1 0,-1 1 0,1 0 0,0-1-1,0 1 1,0 0 0,-1 1-5,2-2 4,0 1 0,-1 0 0,1-1 0,0 1 0,0 0 0,0-1 0,0 1 0,0 0 0,-1-1 0,1 1 1,0 0-1,0-1 0,1 1 0,-1 0 0,0-1 0,0 1 0,0 0 0,0-1 0,1 1 0,-1 0 0,0-1 0,0 1 0,1 0 0,-1-1 0,1 1 0,-1-1 0,0 1 0,1-1 0,-1 1 0,1-1-4,11 13 55,1-1-1,0 0 1,1-1-1,0 0 1,1-2-1,0 1 1,8 2-55,18 13 90,-40-25-89,233 156 189,-192-124-166,-1 2 1,-1 1-1,-2 2 0,8 13-24,-29-28 11,-17-22-10,0 0 0,0 0 0,1 1 0,-1-1 0,0 0 0,0 0 0,0 0 0,0 0 0,0 1 0,1-1 0,-1 0 0,0 0 0,0 0 0,0 0 0,0 1 0,0-1 0,0 0 0,0 0 0,0 0 0,0 1 0,0-1 0,0 0 0,0 0 0,0 1 0,0-1 0,0 0 0,0 0 0,0 0 0,0 1 0,0-1 0,0 0 0,0 0 0,0 0 0,0 1 0,0-1 0,0 0 0,-1 0 0,1 0 0,0 0 0,0 1 0,0-1 0,0 0 0,0 0 0,-1 0 0,1 0 0,0 1-1,-13-4 23,-17-12 9,-57-33 6,-109-60-14,-62-17-24,240 117 17,-90-36 125,89 38-112,1 1-1,-1 0 1,1 1-1,-17 0-29,34 3 1,0 1-1,0 0 1,0 0-1,0 0 1,0 0-1,0 0 1,0 0-1,0 0 1,0 0-1,0 0 1,0 0-1,-1 0 0,1 1 1,0-1-1,0 0 1,0 1-1,0-1 1,0 1-1,1-1 1,-1 1-1,0 0 1,0-1-1,0 1 1,0 0-1,0 0 0,1 0 0,0 0 1,0 1-1,0-1 0,0 0 0,0 0 0,1 0 0,-1 0 1,0 0-1,1 1 0,-1-1 0,0 0 0,1 0 0,0 0 1,-1 0-1,1 0 0,-1 0 0,1 0 0,0 0 1,0 0-1,0-1 0,-1 1 0,1 0 0,1 0 0,21 20 8,0-1 0,2-2 0,11 7-8,15 11 14,638 485 210,-634-473-107,-76-56 64,-676-398 112,685 398-289,11 7-4,-123-71 29,105 62-26,-1 1 0,0 1 1,-1 1-1,1 1 0,-7-1-3,26 7 0,0 0 1,0-1-1,0 1 0,-1 0 0,1 0 1,0 0-1,0 0 0,0 0 0,0 0 1,0 0-1,0 0 0,0 1 0,0-1 1,0 0-1,-1 1 0,2-1 0,-1 0-1,1 1 1,0-1-1,0 0 1,-1 1-1,1-1 1,0 0-1,0 1 1,0-1 0,-1 0-1,1 1 1,0-1-1,0 0 1,0 1-1,0-1 1,0 0-1,0 1 1,0-1-1,0 0 1,0 1 0,0-1-1,0 1 1,0-1-1,0 0 1,0 1-1,0-1 1,0 0-1,0 1 1,1-1 0,1 5-2,0-1 0,0 0 0,1 0 0,-1 0 0,1 0 0,2 2 2,34 39-6,2-2 0,1-2 1,21 14 5,142 105 6,-91-77 6,5 4 5,6 13-17,-38-23 20,-4 3-1,-3 4 1,17 29-20,-61-62 5,-26-29 7,-10-21-11,0-1 0,0 1 0,0-1 0,0 1 0,0-1 0,0 1 0,0-1 1,0 0-1,0 1 0,0-1 0,0 1 0,0-1 0,0 1 0,0-1 0,-1 0 1,1 1-1,0-1 0,0 1 0,0-1 0,-1 0 0,1 1 0,0-1 0,-1 0 0,1 1 1,0-1-1,-1 0 0,1 1-1,-3-1 7,1 1-1,-1-1 1,1 0 0,-1 1 0,1-1 0,-1-1 0,1 1 0,-1 0-1,1 0 1,-1-1 0,1 0 0,0 1 0,-1-1 0,1 0-1,-1-1-6,-38-13 66,1-2-1,2-2 1,-2-3-66,-117-73 121,111 66-94,-326-202 47,249 160 68,-130-53-142,176 95-14,77 29 13,0 0-1,0 0 1,0 0-1,0 0 1,0 0-1,0 0 1,0 0-1,0 0 1,0 0-1,0 1 1,0-1-1,0 0 0,0 0 1,0 0-1,0 0 1,0 0-1,0 0 1,0 0-1,0 0 1,0 0-1,0 0 1,0 0-1,-1 0 1,1 0-1,0 0 1,0 0-1,0 1 1,0-1-1,0 0 1,0 0-1,0 0 0,0 0 1,0 0-1,0 0 1,0 0-1,0 0 1,0 0 1,13 10-49,24 15-27,94 60 65,-3 6 1,-5 6-1,-4 5 0,12 21 11,-88-80 56,-19-20-22,-1 0 0,-1 2 0,-1 0 0,17 28-34,-38-52 1,1-1-1,-1 1 1,1-1 0,-1 1-1,0 0 1,0-1-1,1 1 1,-1 0 0,0-1-1,0 1 1,1 0-1,-1-1 1,0 1-1,0 0 1,0 0 0,0-1-1,0 1 1,0 0-1,0-1 1,-1 1 0,1 0-1,0 0 0,-1-1 0,1 0 0,0 1 1,-1-1-1,1 0 0,0 1 1,-1-1-1,1 0 0,-1 1 1,1-1-1,-1 0 0,1 0 1,-1 0-1,1 1 0,-1-1 1,1 0-1,-1 0 0,1 0 1,-1 0-1,1 0 0,-1 0 1,1 0-1,-5 0 4,1-1 1,0 1 0,-1-1 0,1 0 0,0 0-1,-3-2-4,-160-65 188,-117-67-188,236 110 4,-34-12-44,66 31-9,16 6 48,0 0-1,0 0 0,0 0 1,0 0-1,-1 0 1,1 0-1,0 0 0,0 0 1,0 0-1,0 0 0,0 0 1,0 1-1,-1-1 1,1 0-1,0 0 0,0 0 1,0 0-1,0 0 1,0 0-1,0 0 0,0 0 1,0 0-1,-1 0 0,1 0 1,0 0-1,0 1 1,0-1-1,0 0 0,0 0 1,0 0-1,0 0 0,0 0 1,0 0-1,0 0 1,0 1-1,0-1 0,0 0 1,0 0-1,0 0 1,0 0-1,0 0 0,0 0 1,0 1-1,0-1 0,0 0 1,0 0-1,0 0 1,0 0-1,0 0 0,0 0 1,0 0-1,0 1 2,2 2-13,-1-1-1,1 1 1,0 0 0,0-1-1,0 1 1,1-1 0,-1 0-1,0 0 1,1 0 13,83 66-212,66 37 212,-47-34-9,17 20 9,-71-49-7,-3 3 0,21 24 7,-50-48 2,-1 1 0,-1 1 1,0 1-1,-2 0 0,-1 1 1,-1 0-1,0 2-2,-12-24 1,0 0 0,0 1 0,0-1 0,0 0 0,0 1 0,0-1 1,-1 1-1,0-1 0,0 1 0,0-1 0,0 1 0,-1 2-1,1-5 1,-1 0 0,1 0 1,-1 1-1,0-1 1,1 0-1,-1 0 0,0 0 1,0 0-1,0 0 0,0 0 1,0 0-1,0 0 0,0 0 1,0-1-1,0 1 0,0 0 1,0-1-1,0 1 1,-1 0-1,1-1 0,0 0 1,-1 1-1,1-1 0,0 0 1,-1 0-1,1 1 0,0-1 1,-1 0-1,1 0 0,0-1 1,-1 1-1,1 0 1,0 0-1,-1-1-1,-10 0 9,-1-2 0,1 0 0,0 0 0,0-1 0,0 0 0,-2-3-9,-72-36 56,62 30-49,-200-117 74,98 55-87,-39-13 6,159 86-61,10 7 13,16 11-9,-14-12 50,26 23-2,-1 2 0,-1 1 0,-2 1 0,0 2 0,-1 2 9,10 18 46,-2 2 1,27 58-47,-52-85 8,-10-27-8,1 0 1,-1 0-1,0 0 0,0 0 0,0 0 0,0 0 1,0 0-1,-1 0 0,1-1 0,0 1 1,0 0-1,0 0 0,-1 0 0,1 0 1,-1-1-1,1 1 0,0 0 0,-1 0 0,1 0 1,-1-1-1,0 1 0,1 0 0,-1-1 1,0 1-1,1-1 0,-1 1 0,0-1 0,1 1 1,-1-1-1,0 1 0,0-1 0,0 0 1,0 1-1,-8 1 6,1 0 0,0-1 0,-1 0 0,1 0 0,-1-1 0,1 0 1,-1 0-1,1-1 0,-1 0 0,1-1 0,-5-1-6,-20-6 28,0-1 0,-7-5-28,23 8 5,-62-27 23,45 19-6,-26-9-22,59 24-5,-1-1 0,0 1 1,0-1-1,0 1 0,0 0 0,0 0 0,0 0 0,0 0 0,0 0 0,0 0 0,0 0 0,1 1 0,-3 0 5,17 15-160,60 56-20,-54-55 189,-1 0-1,0 1 1,-2 1 0,0 0-1,-1 2 1,0-1-1,6 16-8,-16-26 6,0 1-1,-1 1 1,0-1 0,-1 0-1,0 1 1,0 0 0,-1 1-6,-2-10 0,0 1 1,1 0-1,-1 0 1,0 0-1,-1-1 1,1 1-1,-1 0 0,0-1 1,0 1-1,0 0 1,0-1-1,0 1 1,-1-1-1,0 1 1,0-1-1,0 0 1,0 0-1,0 0 1,0 0-1,-1 0 0,0 0 1,1-1-1,-1 1 1,-2 0-1,-1 1-3,-1 0 1,0 0-1,0-1 0,0 0 0,0-1 1,0 1-1,-1-1 0,1-1 1,-6 1 2,-11 1-19,-1-2 1,-9-1 18,9 0-17,0 0 0,-6 3 17,24-2-2,-1 0 0,1 1 0,-1 0 0,1 0 0,-1 1 1,1 0-1,0 0 0,0 1 0,0 1 2,2-2 0,1 0-1,0 1 1,1-1 0,-1 1 0,0 0 0,1 0 0,0 1-1,0-1 1,1 0 0,-1 1 0,1 0 0,0 0 0,0 0-1,0 0 1,1 0 0,0 0 0,0 0 0,0 0-1,0 1 1,1 4 0,0 15 5,1 0-1,1 0 1,1-1 0,1 3-5,3 19 6,27 360-15,-15-168 88,-17-217-56,-2-12-6,0 1 1,2-1-1,-1 1 0,1-1 1,0 0-1,1 1 1,0-1-1,3 6-17,-25-46 514,13 22-471,0 0 0,1-1 0,0 0 0,-2-4-43,-9-33 13,2-1 0,2 0 1,2-1-1,-2-43-13,-6-204 16,17 264-16,0 6 1,-1-15 6,1 0 1,3 0 0,5-36-8,-5 66 1,0 0 0,1 0 0,0 1 1,0-1-1,1 1 0,0 0 0,1 0 0,0 0 1,1 1-1,0 0 0,1 0 0,-1 0 0,2 1 1,-1 0-1,1 0 0,8-6-1,14-5-18,0 1-1,1 2 1,1 1-1,0 1 1,1 2 0,0 1-1,1 2 1,0 1 0,17 0 18,-13 3-2,0 2 0,0 2 1,0 2-1,0 1 1,29 6 1,-2 3-4,-1 4 0,58 20 4,-64-14 0,49 27 0,-64-28 0,-137-65 112,-89-40 347,-161-104-459,232 124 72,76 45-63,-5-3 142,0-1 0,-24-22-151,53 37 25,0-1 0,1 0 1,1-1-1,0 0 1,0-1-1,1 0 1,1 0-1,0-1 1,1 0-1,-5-10-25,5 4-3,1 0 1,1-1-1,0 1 0,2-1 1,0 0-1,1-1 0,1 1 1,1 0-1,2-12 3,5-36 44,3 1-1,7-16-43,-2 5 17,1-24-17,-11 32-17,8-62-39,-10 113 21,1 0 0,1 0 0,0 0 0,1 1 0,6-11 35,-11 27-7,0-1 0,0 1 0,0-1 0,1 1 0,-1 0 0,1-1 0,0 1 0,-1 0 0,1 0 0,0 0-1,0 0 1,0 1 0,1-1 0,-1 0 0,0 1 0,1 0 0,-1-1 0,0 1 0,1 0 0,0 0 0,-1 1 0,1-1 0,1 0 7,1 1-6,-1 0 0,0 1 1,1-1-1,-1 1 0,0 0 0,1 0 1,-1 0-1,0 1 0,0 0 0,0 0 1,0 0-1,-1 0 0,1 0 0,2 3 6,5 3-4,-1 1 0,0 0 0,-1 1-1,0 0 1,-1 0 0,0 1 0,0 0-1,-1 0 1,-1 1 0,0 0 0,0 0-1,-1 1 1,-1-1 0,2 8 4,7 32-8,-3 0-1,-1 0 1,-3 7 8,3 9-28,21 124-314,28 85 342,-33-184-124,4-1 0,4-1-1,41 80 125,-52-130-33,1-1 0,8 9 33,-18-31-2,1 0-1,0-1 1,1 0 0,1-1 0,6 3 2,-18-16 11,-1 0 0,1 0 0,0-1 1,0 1-1,0-1 0,0 0 0,0 0 0,3 0-11,-5-1 8,-1-1-1,0 0 1,0 0 0,1 0-1,-1 0 1,0 0-1,1 0 1,-1 0 0,0 0-1,1 0 1,-1 0-1,0-1 1,1 1 0,-1-1-1,0 1 1,0-1-1,1 1 1,-1-1 0,0 0-1,0 1 1,0-1-1,0 0 1,0 0 0,0 0-1,0 0 1,0 0 0,0 0-1,-1 0 1,1 0-1,0 0-7,3-7 41,0 0-1,0 0 1,-1 0 0,0 0-1,0 0 1,-1-1-1,0-3-40,9-65 177,-9 61-155,8-107 6,-5 0-1,-7-49-27,-27-240-129,16 257 166,5-2 15,9 130-43,0 0 0,2 1 0,1-1 0,6-20-9,-9 42-4,0 0 0,1 1 1,0-1-1,0 0 0,0 1 0,0-1 1,1 1-1,0 0 0,0 0 0,1-1 4,-2 3-5,0 0 0,1 0 0,-1 0 0,1 0 0,-1 0 0,1 1 0,0-1 0,0 1 0,-1 0 0,1 0 0,0 0 0,0 0 0,0 0 0,0 1 0,0-1 0,0 1 0,3 0 5,1 0-2,0 0-1,-1 1 1,1 0 0,0 0-1,0 0 1,-1 1 0,1 0-1,-1 0 1,0 1-1,1 0 1,-1 0 0,0 0-1,0 1 3,3 3-6,0 0 0,0 1 0,0-1 0,-1 2 0,0-1 0,-1 1 0,3 5 6,8 13-10,-2 1-1,-1 1 1,-1 1-1,-2 0 1,0 1 10,48 135-18,45 116-36,-89-242 33,12 32-36,8 34 57,-34-93-19,-2-13 19,0 0 0,0 0-1,0 0 1,0 0 0,0 0-1,0 0 1,0 0 0,0 0-1,0 0 1,0 0 0,0 0-1,0 0 1,0 0 0,0 0-1,0 0 1,0 0 0,0 0-1,0 0 1,0 0 0,0 0-1,0 0 1,0 0 0,0 0 0,0 0-1,0 0 1,0 0 0,-1 0-1,1 0 1,0 0 0,0 0-1,0 0 1,0 0 0,0 0-1,0 0 1,0 0 0,0 0-1,0 0 1,0 0 0,0 0-1,0 0 1,0 0 0,0 0-1,0 0 1,0 0 0,0 0-1,0 0 1,0 0 0,-10-21-22,-41-125-151,6-2 0,7-2-1,-13-112 174,40 191 139,3 0 0,2-34-139,5 98 31,1-1 1,0 1-1,1-1 1,0 1-1,0-1 1,1 1 0,-1 0-1,2-1 1,-1 1-1,1 0 1,0 0-1,3-4-31,-5 10 5,0-1 0,0 1 0,0 0 0,0-1 0,1 1 0,-1 0-1,0 0 1,1 0 0,-1 0 0,1 0 0,-1 1 0,1-1-1,-1 0 1,1 1 0,-1-1 0,1 1 0,0-1 0,-1 1 0,1 0-1,0 0 1,-1 0 0,1 0 0,0 0 0,-1 0 0,1 0 0,0 0-1,-1 1 1,1-1 0,0 1 0,-1-1 0,1 1 0,-1 0 0,1-1-1,-1 1 1,1 0-5,6 3-6,-1 1-1,1 0 1,-1 0-1,0 1 1,0 0-1,2 2 7,8 10-1,0 2 0,-1-1-1,-1 2 1,-1 0 0,-1 1-1,8 19 2,11 31 5,11 42-5,-18-49 0,-3-4-57,3-2 0,32 54 57,-56-111-9,0 0 1,1 0-1,-1 0 0,1 0 1,-1 0-1,1 0 1,0 0-1,-1-1 1,3 2 8,-4-3 0,0 1-1,1-1 1,-1 0 0,0 0 0,0 0 0,1 0 0,-1 0-1,0 0 1,0 0 0,0 0 0,1 0 0,-1 0 0,0 0 0,0 0-1,1 0 1,-1 0 0,0-1 0,0 1 0,1 0 0,-1 0 0,0 0-1,0 0 1,0 0 0,1 0 0,-1-1 0,0 1 0,0 0-1,0 0 1,0 0 0,1 0 0,-1-1 0,0 1 0,0 0 0,0 0-1,0 0 1,0-1 0,0 1 0,0 0 0,0 0 0,1-1 0,-1 1-1,0 0 1,0 0 0,0-1 0,0 1 0,0 0 0,1-8 14,-1-1 0,0 1-1,0 0 1,-1-6-14,1 11 2,-5-101 86,5 0 0,4-1 0,15-77-88,-18 175 0,2-13-5,0 1 1,6-15 4,-8 30-1,1-1-1,0 0 1,0 1 0,0 0-1,0-1 1,1 1 0,-1 0-1,1 0 1,0 1 0,0-1-1,1 0 1,-1 1 0,4-3 1,-5 5-2,-1 1 0,1-1 0,0 0 0,0 1 0,-1-1 0,1 1 0,0-1 0,0 1 0,0 0 1,-1 0-1,1 0 0,0 0 0,0 0 0,0 0 0,0 0 0,0 1 0,-1-1 0,1 1 0,0-1 1,0 1-1,-1 0 0,1 0 0,0 0 0,-1-1 0,1 2 0,-1-1 0,1 0 0,-1 0 0,0 0 1,1 1-1,-1-1 0,1 2 2,7 6-10,-1 1 0,-1 0 0,0 1-1,3 4 11,-7-10-3,7 13 4,0 1 0,-1 0 0,-1 1 0,-1 0 0,0 0 0,-2 0 0,0 1 0,-1 4-1,-2-9-13,0 1 0,-1-1 0,-1 0 0,0 0 0,-1 0 0,-1 1 0,-1-1 0,0 0 0,-1-1-1,-1 1 1,0-1 13,4-13-7,1 0 0,-1 0 0,0 0 0,0-1-1,0 1 1,0 0 0,0-1 0,0 1 0,0-1-1,0 1 1,0-1 0,-1 1 0,1-1 0,-2 1 7,2-2-3,0 0 1,1 0 0,-1 0 0,0 0-1,0-1 1,0 1 0,0 0 0,0 0 0,1-1-1,-1 1 1,0 0 0,0-1 0,0 1-1,1-1 1,-1 1 0,0-1 0,0 1-1,1-1 1,-1 1 0,1-1 0,-1 0-1,0 0 1,1 1 0,-1-1 0,1 0-1,0 0 1,-1 1 0,1-1 0,0 0-1,-1 0 3,-11-21 7,2 0-1,0 0 0,1-1 1,-6-24-7,2 6 1,2 2 6,2 0-1,1 0 1,3-1-1,-1-19-6,-7-50-23,13 108 22,-1 1-1,1-1 1,0 0 0,0 1 0,0-1 0,0 0 0,0 1 0,-1-1 0,1 0 0,0 0 0,0 1-1,1-1 1,-1 0 0,0 1 0,0-1 0,0 0 0,0 1 0,1-1 0,-1 0 0,0 1 0,0-1 0,1 1-1,-1-1 1,1 0 1,-1 2-1,1-1-1,-1 0 0,1 0 1,0 0-1,-1 0 0,1 0 1,-1 1-1,1-1 0,-1 0 1,1 0-1,-1 1 0,1-1 1,-1 0-1,1 1 0,-1-1 1,1 1-1,-1-1 0,0 1 1,1-1-1,-1 1 2,23 30-50,14 63 123,-4 1 0,19 97-73,-29-107 22,-2-3-217,-4 1-1,-3 1 0,-1 34 196,-12-108-108,0 34-551,-1-41 470,0 0 1,0 0-1,0 0 1,-1 0-1,0 0 1,1 0-1,-1 0 1,0 0-1,0-1 1,-1 1-1,0 2 189,1-4-124,0 0-1,0-1 1,1 1-1,-1 0 1,0-1-1,0 1 1,0-1 0,1 1-1,-1-1 1,0 1-1,0-1 1,0 0-1,0 1 1,0-1-1,0 0 1,0 0-1,-1 0 125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5:50.905"/>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310 106 368,'0'-4'299,"0"0"0,-1 0 0,0 0-1,1 0 1,-1 0 0,-1 0 0,1 0 0,-1 0 0,1 1-1,-1-1 1,0 1 0,0-1 0,-1 1 0,1 0 0,-1 0-1,-1-2-298,-2-1 246,-1 0-1,0 0 1,0 1-1,0 0 0,-1 0 1,0 1-1,0-1-245,7 5 25,1 1 0,-1-1 0,1 0-1,-1 0 1,1 0 0,-1 0 0,1 1-1,-1-1 1,1 0 0,-1 0 0,1 1 0,0-1-1,-1 0 1,1 1 0,-1-1 0,1 1 0,0-1-1,-1 0 1,1 1 0,0-1 0,0 1 0,-1-1-1,1 1 1,0-1 0,0 1 0,0-1 0,0 1-1,-1-1 1,1 1 0,0-1 0,0 1 0,0-1-1,0 1-24,-4 20 401,-9 105 299,7-40-388,-5 0 0,-4 0 0,-10 27-312,-2-12 251,3 1 1,6 2 0,-2 58-252,16-106 19,2-12 96,-2-1-1,-1 0 1,-3-1-1,-8 27-114,13-58 22,0 0-1,1 0 1,0 0 0,1 0-1,0 0 1,1 1-1,0-1 1,1 0-1,0 0 1,1 0 0,0 0-1,2 5-21,3 14 10,2-1-1,0 0 1,2-1 0,2 0-1,2 4-9,-5-11 15,-8-15-7,1 1 0,0-1 0,0 0 0,1 0 0,2 4-8,-4-9 1,-1 1 0,0-1 0,1 0 0,-1 1 0,1-1 0,-1 0 0,1 0 0,0 0 0,-1 0 0,1 0 0,0 0 0,0-1 0,-1 1 0,1-1 0,0 1 0,0-1 0,0 0 0,0 1 0,0-1 0,0 0 1,0 0-1,1 0-1,336-21-16,-150 8-27,-124 9-76,0-3 0,63-15 119,-15 4-55,16 5 55,17-3-6,-92 11-33,1 2-1,-1 2 1,1 3-1,-1 3 1,13 3 39,-53-6-1,3 1 1,-1 0 0,0-2-1,1 0 1,0-1 0,-1 0-1,1-1 1,0-1 0,-17 1 4,1 1-1,0-1 1,0 0 0,0 1 0,0-1-1,-1 0 1,1 1 0,0-1-1,-1 0 1,1 0 0,0 0 0,-1 0-1,1 1 1,-1-1 0,0 0 0,1 0-1,-1 0 1,0 0 0,1 0-1,-1 0 1,0 0 0,0 0 0,0-1-4,5-35 41,-2 8-24,8-39 6,-8 44 23,1 0 0,4-10-46,9-17 79,-10 31-36,-1-1 0,0 0 0,0-6-43,3-29 34,6-53-7,-14 102-26,6-136 21,-7 116-16,-1-1 0,-2 1-1,0 0 1,-4-6-6,0-7-14,2 0 1,0-37 13,1 20-5,3 35 0,-2-1 1,0 0 0,-1 1 0,-2 0 0,0 0-1,-2 0 1,-3-6 4,-31-32 16,40 58-18,1 0-1,-1 1 0,0-1 1,1 0-1,-1 0 0,0 1 1,0-1-1,0 1 0,-1 0 1,1-1-1,0 1 0,0 0 1,-2 0 2,-36-12-18,19 7 11,-17-8 6,-30-12-12,-1 4 0,-2 2 0,-42-5 13,-100 0-9,25 5 2,46 6 24,-87 5-17,-32-2 10,96 5-45,202 12-3198,-16-4 1235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5:52.398"/>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950 71 3970,'-37'-24'1017,"23"14"-624,-1 0-1,0 1 1,-1 1 0,-1 0-393,9 7 33,9 6-9,13 11-2,-13-15-21,263 248 455,-17-17 24,-201-186-382,19 20 354,12 20-452,-76-84 7,17 24 189,-18-26-192,0 0 0,1 0 0,-1 1 0,0-1 0,0 0 0,0 0 0,0 1 1,0-1-1,0 0 0,0 0 0,0 1 0,0-1 0,0 0 0,0 0 0,0 1 0,0-1 1,0 0-1,0 0 0,0 1 0,0-1 0,0 0 0,0 0 0,0 1 0,0-1 0,0 0 0,0 0 1,-1 1-1,1-1 0,0 0 0,0 0 0,0 0 0,0 1 0,-1-1 0,1 0-4,-16-2 157,-9-8-15,0-1 1,0-1 0,-17-13-143,-4-1 89,-430-246 376,292 156 23,-87-76-488,252 178-40,34 30-38,164 148-23,96 62 101,-200-169 14,12 17-14,-55-45 5,-2 2 0,-1 1 0,15 22-5,-34-40-2,-1 0-1,-1 1 0,0-1 1,0 2-1,-2-1 0,3 9 3,-8-22-1,-1 0-1,1-1 1,-1 1-1,1 0 0,-1 0 1,0 0-1,0 0 1,0 0-1,0 0 1,0-1-1,0 1 1,-1 0-1,1 2 2,-1-4-1,1 1 0,0 0 0,-1-1 1,1 1-1,0-1 0,-1 1 0,1-1 0,-1 1 0,1-1 1,-1 1-1,1-1 0,-1 1 0,0-1 0,1 0 0,-1 1 1,1-1-1,-1 0 0,0 1 0,1-1 0,-1 0 0,0 0 1,1 0-1,-1 0 0,0 0 1,-3 0-3,-1 0 1,1-1 0,0 1-1,0-1 1,0 0-1,0 0 1,0-1 0,0 1-1,0-1 1,1 0-1,-2-1 3,-81-47 22,-17-17-22,39 24 16,-515-324 397,539 341-334,1-1 0,0-3-79,253 193-153,-52-40 156,70 73-3,-146-114 15,-4 4 0,12 23-15,-70-73-22,-23-35 21,-1-1 0,0 0 1,1 1-1,-1-1 0,0 1 0,1-1 0,-1 0 0,0 1 0,0-1 0,0 1 0,1-1 0,-1 1 0,0-1 0,0 1 0,0-1 0,0 1 0,0-1 0,0 1 0,0-1 0,0 1 0,0-1 0,0 1 1,0-1-1,0 1 0,-1-1 0,1 1 0,0-1 0,0 1 0,0-1 0,-1 0 0,1 1 0,0-1 0,0 1 0,-1-1 0,1 0 0,0 1 0,-1-1 0,1 0 0,-1 1 0,1-1 0,0 0 0,-1 1 1,1-1-1,-1 0 1,-1 1-3,-1-1 0,1 0 0,0 0 1,0 0-1,-1 0 0,1-1 0,0 1 0,-1 0 1,0-1 2,-22-6-18,0-2 1,0 0-1,1-1 1,0-2-1,-11-7 18,-113-75 10,145 92-10,-172-118 25,-167-107 236,229 158-211,106 67-133,12 7 2,14 12-21,-19-17 102,67 53-96,-9-7-64,25 26 160,-33-22 21,-3 3 0,-2 2 1,-2 2-1,4 13-21,-45-69 2,-1 1 0,0-1 0,0 1 0,0 0 0,0 0 1,0 0-1,0-1 0,0 1 0,-1 0 0,1 0 0,-1 0 0,1 0 0,-1 0 0,0 0 1,0 0-1,0 0 0,0 0 0,0 0 0,0 0 0,0 1-2,-1-2 2,1-1-1,-1 1 1,1-1-1,0 1 0,-1-1 1,1 1-1,-1-1 1,1 0-1,-1 1 1,0-1-1,1 1 1,-1-1-1,1 0 1,-1 0-1,0 1 1,1-1-1,-1 0 1,0 0-1,1 0 1,-1 0-1,0 0-1,-26-3 28,-2-6 14,1-1 0,0-1 0,0-2 0,2 0 0,-4-4-42,-127-87 107,25 16-56,99 66-46,18 12 0,-1 0 0,0 1 0,0 1-1,-12-4-4,27 12 0,0-1-1,0 1 0,0-1 0,0 1 0,0 0 0,0 0 0,1 0 0,-1-1 0,0 1 0,0 0 0,0 0 0,0 0 0,0 0 0,0 0 0,0 1 0,0-1 0,0 0 0,0 0 1,1 1-1,-1-1-1,1 0 1,0 1 0,0-1-1,0 1 1,0-1 0,0 0-1,0 1 1,-1-1 0,1 1-1,0-1 1,0 1 0,0-1-1,0 0 1,0 1 0,1-1 0,-1 1-1,0-1 1,0 0 0,0 1-1,0-1 1,0 1 0,1-1-1,-1 0 1,0 1 0,0-1-1,1 1 2,25 35-75,-18-27 62,107 131-6,-45-58 18,-4 3 0,32 57 1,-94-136-1,23 45-29,-26-48 26,1 0 1,-1 0-1,0 0 0,0 0 1,0 1-1,0-1 0,-1 0 0,1 1 1,-1-1-1,0 1 0,0-1 0,0 1 1,-1-1-1,0 3 4,1-5-3,-1 1 0,0-1 0,0 0 0,1 0 0,-1 0 0,0 0 0,0 0 0,0 0 0,0-1 0,0 1 0,0 0 0,0 0 0,0-1 0,0 1 0,-1-1 0,1 1 0,0-1 0,0 1 0,0-1 0,-1 0 0,1 1 0,0-1 0,-1 0 0,1 0 0,0 0 0,-1 0 0,1 0 1,0 0-1,0-1 0,-1 1 0,1 0 3,-9-2-10,1 0 1,0 0 0,0-1 0,0 0 9,6 2-4,-37-14 10,0-2 1,2-2-1,0-1 1,1-2-1,1-2 1,1-1-1,-3-6-6,36 30 0,-1-2 0,0 1-1,0-1 1,0 1-1,0-1 1,0 0-1,1 0 1,-1 0-1,1 0 1,0-1-1,0 1 1,-1-4 0,3 7-4,0-1 0,0 1 0,0 0 0,0 0 0,0-1 1,0 1-1,0 0 0,0 0 0,0-1 0,0 1 0,0 0 0,0 0 1,0-1-1,0 1 0,0 0 0,0 0 0,1-1 0,-1 1 1,0 0-1,0 0 0,0-1 0,0 1 0,1 0 0,-1 0 0,0 0 1,0-1-1,0 1 0,1 0 0,-1 0 0,0 0 0,0 0 1,1 0-1,-1 0 0,0 0 0,0-1 0,1 1 0,-1 0 0,0 0 1,1 0-1,-1 0 0,0 0 0,0 0 0,1 0 0,-1 0 0,0 0 1,0 0-1,1 0 0,-1 1 0,0-1 4,18 3-340,-14-1 167,33 8-1510,9 7-30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5:57.740"/>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9 858 1088,'3'-1'157,"1"0"0,-1 0 0,1 0-1,-1-1 1,0 0 0,0 0-1,0 0 1,0 0 0,0 0-1,0 0 1,0-1 0,-1 0-1,1 1 1,-1-1 0,0 0-1,0 0 1,0 0 0,0 0-1,-1-1 1,1 1 0,-1 0-1,1-4-156,-1 6 19,-1 0-1,0 0 0,1 0 0,-1 0 1,1 0-1,-1 1 0,1-1 0,-1 0 0,1 0 1,0 0-1,-1 0 0,1 0 0,0 1 1,0-1-1,0 0 0,-1 1 0,1-1 0,0 1 1,0-1-1,0 1 0,0-1 0,0 1 1,0 0-1,0-1 0,0 1 0,0 0 0,0 0 1,1 0-1,-1-1 0,0 1 0,0 0 1,0 1-1,0-1 0,0 0-18,7 1 214,-1 1 0,0 0 0,0 0 0,0 1 0,2 0-214,19 7 386,49 6-152,93 17-124,-140-29-54,0-1-1,1-2 0,-1-1 1,18-2-56,-17-2 41,7-1-64,1 2 0,-1 2 1,30 3 22,49 12-40,-70-6 37,0-3 0,1-2 1,-1-1-1,30-5 3,-39 1 30,1 1 0,16 3-30,15 0-12,-34-1 12,-23 0 15,1 0 0,-1-1 0,0-1 1,1 0-1,-1-1 0,0 0 0,0-1 0,0-1 0,1 0-15,15-9 257,1 2 0,17-3-257,-34 11 9,0 0-1,0 1 1,0 1-1,1 0 1,-1 1-1,0 0 1,7 2-9,-13-2 224,-12-4 160,-3-2-344,6 4-14,0 0 0,0 0 0,0-1 1,0 1-1,0 0 0,1-1 0,-1 1 0,1 0 0,0-1 0,0 0 0,-1 1 0,2-1 0,-1 0 0,0 0 1,1 1-1,-1-1 0,1 0 0,0 0 0,0 0 0,0 0 0,0 1 0,0-1 0,1 0 0,-1 0 0,1 0 0,0 1 1,1-3-27,3-16 92,-1 0 0,0 0 1,-1-1-1,-1-15-92,-4-90 310,0 43-234,3 9-54,-4-1 0,-3 1 0,-7-25-22,12 76 30,1 21-24,0 0 1,0 0-1,0 0 0,0 0 1,-1 0-1,1 0 1,-1 0-1,0 0 1,0 0-1,0 0 1,0 0-1,-1 0-6,47 6-29,-1-2 63,38-5-34,-50 2-2,21-1-9,8-2-17,1 3-1,-1 3 0,1 2 0,4 4 29,-16 1-2,9 2 20,38 1-18,-45-14-66,-51 3 65,-1 0 1,1 1 0,-1-1-1,0 0 1,1 1 0,-1-1-1,1 0 1,-1 1 0,0-1-1,1 0 1,-1 1 0,0-1-1,0 1 1,1-1 0,-1 0-1,0 1 1,0-1 0,0 1 0,1-1-1,-1 1 1,0-1 0,0 1-1,0-1 1,0 1 0,0-1-1,0 1 1,0 0 0,1 19-8,0-12 6,1 20 7,-1 26-5,-2-38 3,2 26 4,-1-2 9,-1 0 1,-3 11-17,-8 43 30,-2 12 14,4 0-1,5 6-43,5-44 152,-3 0 0,-7 30-152,0-21 250,3 1-1,3 19-249,5-83 8,0-1-1,1 0 1,1 1-1,3 10-7,7 37 29,-2-16-4,-9-39-22,0-1 0,0 0 0,0 0 0,-1 1 0,0-1 0,0 1 0,-1-1 0,1 1 0,-1 0 0,-1-1 0,1 1 0,-1-1 0,0 4-3,-1 29 213,1-37-210,0 0 0,0 0-1,1 0 1,-1 0-1,0-1 1,0 1-1,-1 0 1,1-1-1,0 1 1,0-1-1,0 1 1,0-1-1,0 0 1,-1 1-1,1-1 1,0 0-1,0 0 1,-1 0-1,1 0 1,0 0-1,0 0 1,-1 0-1,0 0-2,-30-4 33,-13-3-20,0 2-1,0 2 1,-4 2-13,37 1-3,-19 0 17,-1 3 0,1 0 0,-17 5-14,5 0 123,-23-1-123,-15-1 10,25-1-4,1-2 0,-17-3-6,-4 0 97,1 3 1,-51 10-98,-16 0 93,-119 17 79,51-3 88,144-21-223,-1-3-1,0-2 1,0-4 0,-34-6-37,-135-14 43,70 8-20,152 14-22,11 1-2,1 0 1,0 0 0,-1 0 0,1 0 0,0 0 0,-1 0 0,1-1-1,0 0 1,0 1 0,-1-1 0,1 0 0,0 0 0,0 0 0,0 0-1,0 0 1,0-1 0,0 1 0,0 0 0,1-1 0,-1 0 0,-4-6-49,1-1 0,0 0 0,0 1 0,1-1 1,0-1-1,1 1 0,0-1 0,1 1 0,-1-1 0,2 0 1,0 0-1,0 0 0,0 0 0,2 0 0,-1 0 1,1 0-1,0 0 0,1 1 0,1-1 0,0-4 49,11-26-106,1 0-1,2 0 0,9-11 107,-14 25-256,9-28 256,10-21-309,-30 73 294,0 0 1,0 0 0,0 0 0,1 0 0,-1 1 0,0-1 0,1 0 0,0 1 0,-1-1 0,1 1 0,0 0-1,0-1 1,0 1 0,0 0 0,0 0 0,0 0 0,0 0 0,0 1 0,0-1 0,0 1 0,1-1-1,-1 1 1,0 0 0,0-1 0,1 1 0,-1 0 0,0 1 0,0-1 0,0 0 0,1 1 0,-1-1 0,0 1-1,0 0 1,0-1 0,0 1 0,0 0 0,0 0 0,0 1 0,0-1 0,0 0 0,0 1 0,-1-1 0,1 1-1,-1-1 1,1 1 0,0 1 14,34 38-2,-28-31 2,1 0 1,0 0 0,1-1-1,0 0 1,1-1 0,-1 0 0,13 6-1,25 20 13,-43-29-24,1 0 0,0-1 0,1 1 0,-1-1 0,1-1 0,0 1 0,-1-1 0,2 0 11,27 14-213,-17-11 124,-17-5 90,0 0-1,1 0 0,-1-1 0,0 1 1,1 0-1,-1-1 0,1 1 0,-1-1 1,1 0-1,-1 0 0,1 1 0,-1-1 1,1 0-1,-1 0 0,1 0 0,-1-1 1,1 1-1,-1 0 0,1 0 1,-1-1-1,1 1 0,-1-1 0,12-5 4,4-2 27,-12 5-3,0 0 0,0 0 0,0 0 1,1 1-1,-1 0 0,1 0 0,0 0 0,-1 1 0,1 0 1,0 0-1,0 0-28,36-9 117,-29 5-99,1 0 0,0 1 0,1 1 1,-1 0-1,0 1 0,1 0 1,3 1-19,-2 1 9,0 0 1,-1-2 0,1 1 0,0-2 0,-1 0-1,15-6-9,-17 6 3,0 1 0,0 0 0,0 0 0,1 1 0,-1 1 0,1 1 0,-1-1 0,0 2 0,3 1-3,4-1 14,-1 0 0,1-2 1,6 0-15,103-7 194,-35 12 36,-44-11-172,0-2 0,-1-2 0,47-16-58,19-4 45,-88 25-45,-1 1-1,10 1 1,-1 0 3,-14 0-2,1 1-1,-1 1 1,0 2-1,1 0 1,-1 1 0,0 1-1,0 1 1,0 0-1,-1 2 1,1 1-1,75 29-59,-95-36 59,-1 0 0,0 0 0,0 0 0,0 1 0,0-1 0,1 0 0,-1 0 0,0 0 0,0 0 0,0 0 0,1 0 0,-1 1 0,0-1 0,0 0 0,0 0 0,1 0 0,-1 0 0,0 0 0,0 0 0,1 0 0,-1 0 0,0 0 0,0 0 0,0 0 0,1 0 0,-1 0 0,0-1 0,0 1 0,1 0 0,-1 0 0,0 0 0,0 0 0,0 0 0,1 0 0,-1 0 0,0-1 0,0 1 0,0 0 0,0 0 0,1 0 0,-1 0 0,0-1 0,0 1 0,0 0 0,0 0 0,0 0 0,0-1 0,0 1 0,0 0 0,0 0 0,1 0 0,-1-1 0,0 1 0,0 0 0,0 0 0,0-1 1,0 1 0,0 0 0,0 0 0,0 0 0,0-1 0,0 1 0,0 0 0,0 0 0,0-1 0,0 1 0,0 0 0,0 0 0,1 0 0,-1-1 0,0 1 0,0 0 0,0 0 0,0 0 0,0 0 0,1-1 0,-1 1 0,0 0 0,0 0 0,0 0 0,1 0 0,-1 0 0,0 0 0,0-1 0,0 1 0,1 0 0,-1 0 0,0 0 0,0 0 0,1 0 0,-1 0 0,0 0 0,0 0-1,2-1 8,-1 1 1,0-1-1,0 0 0,0 0 0,1 0 0,-1 0 0,0 0 0,-1-1 0,1 1 0,0 0 1,0 0-1,0-1 0,-1 1 0,1 0 0,-1-1 0,1 1-8,11-29 89,0-20-37,-2-1 0,-2 0 0,-2 0 0,-2 0 0,-3-1 0,-2 0 0,-2 1 0,-3-4-52,-5-21 64,-21-70-64,27 119-19,-4-14-63,9 41 79,0 0 0,0 0 1,0 0-1,0 0 0,0 0 0,0 0 1,0 0-1,0-1 0,0 1 1,0 0-1,0 0 0,0 0 0,-1 0 1,1 0-1,0 0 0,0 0 0,0 0 1,0 0-1,0 0 0,0 0 0,0 0 1,0-1-1,0 1 0,-1 0 0,1 0 1,0 0-1,0 0 0,0 0 0,0 0 1,0 0-1,0 0 0,0 0 0,-1 0 1,1 0-1,0 0 0,0 0 0,0 0 1,0 0-1,0 0 0,0 0 0,0 1 1,-1-1-1,1 0 0,0 0 0,0 0 1,0 0-1,0 0 0,0 0 1,0 0-1,0 0 0,0 0 0,0 0 1,0 0 2,-7 9-60,-2 9 1,-11 33-459,10-21 415,7-21 97,0-1 1,1 0-1,0 1 1,-1 8 5,3-13-1,-1 4 0,0-1-1,0 1 1,0 0 0,-1-1 0,0 1 0,-2 3 1,4-12-64,1 1 1,-1 0-1,0-1 1,1 1-1,-1-1 0,1 1 1,-1-1-1,1 1 1,-1 0-1,1-1 1,-1 1-1,1 0 0,-1 0 1,1-1-1,0 1 1,-1 0-1,1 0 1,-1 0-1,1 0 0,0 0 1,-1 0-1,1 0 1,0 0-1,-1 0 1,1 0-1,-1 0 0,1 0 1,0 0-1,-1 0 1,1 1-1,-1-1 1,1 0-1,-1 0 0,1 1 1,0-1-1,-1 0 1,1 1-1,-1-1 1,0 1-1,1-1 0,-1 0 1,1 1-1,-1-1 1,0 1-1,1-1 1,-1 1-1,0-1 0,1 1 1,-1 0-1,0-1 1,0 1-1,0-1 1,1 1-1,-1 0 0,0-1 1,0 1-1,0-1 1,0 1-1,0 0 1,0-1-1,0 1 0,0 0 1,-1-1-1,1 1 1,0-1-1,0 1 1,0-1-1,-1 1 0,1 0 1,0 0 63,23-31-2785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6:01.037"/>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5 14 1056,'-2'-2'65,"1"-3"-65,-1-2-337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6:01.847"/>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0 9 1857,'4'-5'5345,"5"2"-4383,23 3-1320,154 19 622,-143-11 98,15 6-362,-20-5 22,1-1 0,1-1-22,48 5 25,38 4 11,-111-15-37,2 0-9,-1 1 0,17 4 10,-1 0-34,1-1 0,0-2 34,48 8-103,-21-3-257,60 2 360,-119-10-3,23 2-158,-15-1 70,0 0 1,0-1 0,0 0-1,8-1 91,-7 1-179,0-1-1,0 2 0,0-1 0,0 1 0,1 1 180,-2 4-17,-9-6-32,0 0-1,0 0 1,0 0 0,0 1 0,1-1 0,-1 0 0,0 0 0,0 0 0,0 0 0,0 0 0,1 1 0,-1-1 0,0 0 0,0 0 0,0 0 0,0 0 0,1 0 0,-1 0 0,0 0 0,0 0 0,1 1 0,-1-1 0,0 0 0,0 0 0,0 0 0,1 0 0,-1 0 0,0 0-1,0 0 1,1 0 0,-1-1 0,0 1 0,0 0 0,0 0 0,1 0 0,-1 0 0,0 0 0,0 0 0,0 0 0,1 0 0,-1 0 0,0-1 0,0 1 0,0 0 0,0 0 0,0 0 0,1 0 0,-1-1 0,0 1 0,0 0 0,0 0 0,0 0 0,0-1 0,0 1 0,0 0 0,0 0-1,1 0 1,-1-1 0,0 1 0,0 0 0,0 0 0,0-1 0,0 1 0,0 0 49,3-5-1819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6:26:02.434"/>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124 67 2241,'1'0'65,"-1"0"1,1 0-1,-1 0 0,1 0 1,-1 0-1,0 0 0,1 0 0,-1 0 1,1-1-1,-1 1 0,0 0 1,1 0-1,-1 0 0,0-1 1,1 1-1,-1 0 0,0-1 1,1 1-1,-1 0 0,0 0 0,1-1 1,-1 1-1,0-1 0,0 1 1,0 0-1,1-1 0,-1 1 1,0 0-1,0-1 0,0 1 1,0-1-1,0 1 0,0-1 0,0 1 1,0 0-1,0-1 0,0 1 1,0-1-1,0 1-65,2-9-1029,0 7 619,-7-2 652,-16-15 74,20 18-311,0 0 0,0 0 0,0 0-1,0 1 1,-1-1 0,1 0 0,0 1 0,0-1 0,-1 1 0,1-1 0,0 1 0,-1 0 0,1-1 0,-1 1 0,1 0 0,-2 0-5,2 0 21,-1 0 0,0 0 0,1 0 0,-1 0 1,1-1-1,-1 1 0,0 0 0,1-1 0,-1 1 0,1-1 0,-1 1 1,1-1-1,-1 0 0,0 0-21,-13-5 141,10 5-242,1 1 0,-1 1 0,1-1 0,-1 1 0,1 0 0,-1 0 0,1 0 0,0 0 0,-2 1 101,6-2-126,-1-1-29,-1-2 358,9 3 13,-2 0-280,-3 0-72,-1 0-1,1 1 1,0-1-1,0 1 1,0-1-1,-1 1 1,1 0-1,0-1 1,-1 1-1,1 0 1,-1 0-1,1 1 137,2 0-829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A4B4B-B3A9-43EB-B76C-BAEB2D27ADDE}" type="datetimeFigureOut">
              <a:rPr lang="en-GB" smtClean="0"/>
              <a:t>23/03/2020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2028D-6460-4ED3-ABED-61A277EBA728}" type="slidenum">
              <a:rPr lang="en-GB" smtClean="0"/>
              <a:t>‹#›</a:t>
            </a:fld>
            <a:endParaRPr lang="en-GB"/>
          </a:p>
        </p:txBody>
      </p:sp>
    </p:spTree>
    <p:extLst>
      <p:ext uri="{BB962C8B-B14F-4D97-AF65-F5344CB8AC3E}">
        <p14:creationId xmlns:p14="http://schemas.microsoft.com/office/powerpoint/2010/main" val="1682609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4369-01D9-4746-8110-11C290F0ED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38BCC67-91AD-4DE7-92FC-E220546F07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7E41148-7CBD-42A6-B531-045D656E6902}"/>
              </a:ext>
            </a:extLst>
          </p:cNvPr>
          <p:cNvSpPr>
            <a:spLocks noGrp="1"/>
          </p:cNvSpPr>
          <p:nvPr>
            <p:ph type="dt" sz="half" idx="10"/>
          </p:nvPr>
        </p:nvSpPr>
        <p:spPr/>
        <p:txBody>
          <a:bodyPr/>
          <a:lstStyle/>
          <a:p>
            <a:fld id="{87A25651-DC56-4859-BBB5-5F7960C80B19}" type="datetimeFigureOut">
              <a:rPr lang="en-GB" smtClean="0"/>
              <a:t>23/03/2020</a:t>
            </a:fld>
            <a:endParaRPr lang="en-GB"/>
          </a:p>
        </p:txBody>
      </p:sp>
      <p:sp>
        <p:nvSpPr>
          <p:cNvPr id="5" name="Footer Placeholder 4">
            <a:extLst>
              <a:ext uri="{FF2B5EF4-FFF2-40B4-BE49-F238E27FC236}">
                <a16:creationId xmlns:a16="http://schemas.microsoft.com/office/drawing/2014/main" id="{2F6B8F5C-5EC6-477B-9EC2-658E8A61E0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806ED8-FA00-43AC-93D1-5F24BFF0D265}"/>
              </a:ext>
            </a:extLst>
          </p:cNvPr>
          <p:cNvSpPr>
            <a:spLocks noGrp="1"/>
          </p:cNvSpPr>
          <p:nvPr>
            <p:ph type="sldNum" sz="quarter" idx="12"/>
          </p:nvPr>
        </p:nvSpPr>
        <p:spPr/>
        <p:txBody>
          <a:bodyPr/>
          <a:lstStyle/>
          <a:p>
            <a:fld id="{FA9D39A8-93C8-4574-B683-81A059588336}" type="slidenum">
              <a:rPr lang="en-GB" smtClean="0"/>
              <a:t>‹#›</a:t>
            </a:fld>
            <a:endParaRPr lang="en-GB"/>
          </a:p>
        </p:txBody>
      </p:sp>
    </p:spTree>
    <p:extLst>
      <p:ext uri="{BB962C8B-B14F-4D97-AF65-F5344CB8AC3E}">
        <p14:creationId xmlns:p14="http://schemas.microsoft.com/office/powerpoint/2010/main" val="323541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2C032-A0D1-4200-8BB4-6E31C5B6BE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D1AAB8-767C-403C-801E-78A279630A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D833F7-5CC9-4AC0-A691-371E88E0B1BD}"/>
              </a:ext>
            </a:extLst>
          </p:cNvPr>
          <p:cNvSpPr>
            <a:spLocks noGrp="1"/>
          </p:cNvSpPr>
          <p:nvPr>
            <p:ph type="dt" sz="half" idx="10"/>
          </p:nvPr>
        </p:nvSpPr>
        <p:spPr/>
        <p:txBody>
          <a:bodyPr/>
          <a:lstStyle/>
          <a:p>
            <a:fld id="{87A25651-DC56-4859-BBB5-5F7960C80B19}" type="datetimeFigureOut">
              <a:rPr lang="en-GB" smtClean="0"/>
              <a:t>23/03/2020</a:t>
            </a:fld>
            <a:endParaRPr lang="en-GB"/>
          </a:p>
        </p:txBody>
      </p:sp>
      <p:sp>
        <p:nvSpPr>
          <p:cNvPr id="5" name="Footer Placeholder 4">
            <a:extLst>
              <a:ext uri="{FF2B5EF4-FFF2-40B4-BE49-F238E27FC236}">
                <a16:creationId xmlns:a16="http://schemas.microsoft.com/office/drawing/2014/main" id="{50DC11A5-9BD2-48A2-8714-849B3CA8A2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F24EE2-5BD8-466A-BB44-49D8F651060E}"/>
              </a:ext>
            </a:extLst>
          </p:cNvPr>
          <p:cNvSpPr>
            <a:spLocks noGrp="1"/>
          </p:cNvSpPr>
          <p:nvPr>
            <p:ph type="sldNum" sz="quarter" idx="12"/>
          </p:nvPr>
        </p:nvSpPr>
        <p:spPr/>
        <p:txBody>
          <a:bodyPr/>
          <a:lstStyle/>
          <a:p>
            <a:fld id="{FA9D39A8-93C8-4574-B683-81A059588336}" type="slidenum">
              <a:rPr lang="en-GB" smtClean="0"/>
              <a:t>‹#›</a:t>
            </a:fld>
            <a:endParaRPr lang="en-GB"/>
          </a:p>
        </p:txBody>
      </p:sp>
    </p:spTree>
    <p:extLst>
      <p:ext uri="{BB962C8B-B14F-4D97-AF65-F5344CB8AC3E}">
        <p14:creationId xmlns:p14="http://schemas.microsoft.com/office/powerpoint/2010/main" val="856190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79EF53-2F11-4D9E-90B2-C9A1A70BA7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65CF0A-5897-485D-B1E2-BA0E5C6879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5166C5-246F-4B00-9935-730E5907E30E}"/>
              </a:ext>
            </a:extLst>
          </p:cNvPr>
          <p:cNvSpPr>
            <a:spLocks noGrp="1"/>
          </p:cNvSpPr>
          <p:nvPr>
            <p:ph type="dt" sz="half" idx="10"/>
          </p:nvPr>
        </p:nvSpPr>
        <p:spPr/>
        <p:txBody>
          <a:bodyPr/>
          <a:lstStyle/>
          <a:p>
            <a:fld id="{87A25651-DC56-4859-BBB5-5F7960C80B19}" type="datetimeFigureOut">
              <a:rPr lang="en-GB" smtClean="0"/>
              <a:t>23/03/2020</a:t>
            </a:fld>
            <a:endParaRPr lang="en-GB"/>
          </a:p>
        </p:txBody>
      </p:sp>
      <p:sp>
        <p:nvSpPr>
          <p:cNvPr id="5" name="Footer Placeholder 4">
            <a:extLst>
              <a:ext uri="{FF2B5EF4-FFF2-40B4-BE49-F238E27FC236}">
                <a16:creationId xmlns:a16="http://schemas.microsoft.com/office/drawing/2014/main" id="{B92C411E-EF02-4E61-98DA-7557837BEA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F03E67-BB69-411A-AC99-5106E9DCCD24}"/>
              </a:ext>
            </a:extLst>
          </p:cNvPr>
          <p:cNvSpPr>
            <a:spLocks noGrp="1"/>
          </p:cNvSpPr>
          <p:nvPr>
            <p:ph type="sldNum" sz="quarter" idx="12"/>
          </p:nvPr>
        </p:nvSpPr>
        <p:spPr/>
        <p:txBody>
          <a:bodyPr/>
          <a:lstStyle/>
          <a:p>
            <a:fld id="{FA9D39A8-93C8-4574-B683-81A059588336}" type="slidenum">
              <a:rPr lang="en-GB" smtClean="0"/>
              <a:t>‹#›</a:t>
            </a:fld>
            <a:endParaRPr lang="en-GB"/>
          </a:p>
        </p:txBody>
      </p:sp>
    </p:spTree>
    <p:extLst>
      <p:ext uri="{BB962C8B-B14F-4D97-AF65-F5344CB8AC3E}">
        <p14:creationId xmlns:p14="http://schemas.microsoft.com/office/powerpoint/2010/main" val="3777862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992142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467191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28948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497332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117540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322405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103317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1319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11EF4-2068-442C-8E79-A70148D806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99B09C9-EAB0-420B-AB85-6395AF3963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60E86B-6094-4030-9229-96EF21AB6FF5}"/>
              </a:ext>
            </a:extLst>
          </p:cNvPr>
          <p:cNvSpPr>
            <a:spLocks noGrp="1"/>
          </p:cNvSpPr>
          <p:nvPr>
            <p:ph type="dt" sz="half" idx="10"/>
          </p:nvPr>
        </p:nvSpPr>
        <p:spPr/>
        <p:txBody>
          <a:bodyPr/>
          <a:lstStyle/>
          <a:p>
            <a:fld id="{87A25651-DC56-4859-BBB5-5F7960C80B19}" type="datetimeFigureOut">
              <a:rPr lang="en-GB" smtClean="0"/>
              <a:t>23/03/2020</a:t>
            </a:fld>
            <a:endParaRPr lang="en-GB"/>
          </a:p>
        </p:txBody>
      </p:sp>
      <p:sp>
        <p:nvSpPr>
          <p:cNvPr id="5" name="Footer Placeholder 4">
            <a:extLst>
              <a:ext uri="{FF2B5EF4-FFF2-40B4-BE49-F238E27FC236}">
                <a16:creationId xmlns:a16="http://schemas.microsoft.com/office/drawing/2014/main" id="{7B7AF955-CA21-4C1D-9FE2-0CD657496B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FF1B6F-EF36-4F0F-9CE9-93E56787A45B}"/>
              </a:ext>
            </a:extLst>
          </p:cNvPr>
          <p:cNvSpPr>
            <a:spLocks noGrp="1"/>
          </p:cNvSpPr>
          <p:nvPr>
            <p:ph type="sldNum" sz="quarter" idx="12"/>
          </p:nvPr>
        </p:nvSpPr>
        <p:spPr/>
        <p:txBody>
          <a:bodyPr/>
          <a:lstStyle/>
          <a:p>
            <a:fld id="{FA9D39A8-93C8-4574-B683-81A059588336}" type="slidenum">
              <a:rPr lang="en-GB" smtClean="0"/>
              <a:t>‹#›</a:t>
            </a:fld>
            <a:endParaRPr lang="en-GB"/>
          </a:p>
        </p:txBody>
      </p:sp>
    </p:spTree>
    <p:extLst>
      <p:ext uri="{BB962C8B-B14F-4D97-AF65-F5344CB8AC3E}">
        <p14:creationId xmlns:p14="http://schemas.microsoft.com/office/powerpoint/2010/main" val="2098310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52377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763696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942227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457502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989140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77394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472239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364705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804413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7880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6C86D-C205-4654-B89F-7ED2E288BD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675DC86-FF12-4062-B388-D61735EA14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1DA2BD-B5AB-4460-97ED-AD20FA1D4945}"/>
              </a:ext>
            </a:extLst>
          </p:cNvPr>
          <p:cNvSpPr>
            <a:spLocks noGrp="1"/>
          </p:cNvSpPr>
          <p:nvPr>
            <p:ph type="dt" sz="half" idx="10"/>
          </p:nvPr>
        </p:nvSpPr>
        <p:spPr/>
        <p:txBody>
          <a:bodyPr/>
          <a:lstStyle/>
          <a:p>
            <a:fld id="{87A25651-DC56-4859-BBB5-5F7960C80B19}" type="datetimeFigureOut">
              <a:rPr lang="en-GB" smtClean="0"/>
              <a:t>23/03/2020</a:t>
            </a:fld>
            <a:endParaRPr lang="en-GB"/>
          </a:p>
        </p:txBody>
      </p:sp>
      <p:sp>
        <p:nvSpPr>
          <p:cNvPr id="5" name="Footer Placeholder 4">
            <a:extLst>
              <a:ext uri="{FF2B5EF4-FFF2-40B4-BE49-F238E27FC236}">
                <a16:creationId xmlns:a16="http://schemas.microsoft.com/office/drawing/2014/main" id="{47E0856C-70E8-4F2E-8907-37D7149153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228FC4-051C-4185-AE47-CFB8DD4F95D9}"/>
              </a:ext>
            </a:extLst>
          </p:cNvPr>
          <p:cNvSpPr>
            <a:spLocks noGrp="1"/>
          </p:cNvSpPr>
          <p:nvPr>
            <p:ph type="sldNum" sz="quarter" idx="12"/>
          </p:nvPr>
        </p:nvSpPr>
        <p:spPr/>
        <p:txBody>
          <a:bodyPr/>
          <a:lstStyle/>
          <a:p>
            <a:fld id="{FA9D39A8-93C8-4574-B683-81A059588336}" type="slidenum">
              <a:rPr lang="en-GB" smtClean="0"/>
              <a:t>‹#›</a:t>
            </a:fld>
            <a:endParaRPr lang="en-GB"/>
          </a:p>
        </p:txBody>
      </p:sp>
    </p:spTree>
    <p:extLst>
      <p:ext uri="{BB962C8B-B14F-4D97-AF65-F5344CB8AC3E}">
        <p14:creationId xmlns:p14="http://schemas.microsoft.com/office/powerpoint/2010/main" val="2114191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A71E-494E-43BE-9929-D59B6ECFCB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6B4A2B-C323-4896-98E4-09AC98707E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03B54E1-A8CD-4CD0-9720-15B72A42AE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F216E4-ADE6-4709-85FD-94DF750723CF}"/>
              </a:ext>
            </a:extLst>
          </p:cNvPr>
          <p:cNvSpPr>
            <a:spLocks noGrp="1"/>
          </p:cNvSpPr>
          <p:nvPr>
            <p:ph type="dt" sz="half" idx="10"/>
          </p:nvPr>
        </p:nvSpPr>
        <p:spPr/>
        <p:txBody>
          <a:bodyPr/>
          <a:lstStyle/>
          <a:p>
            <a:fld id="{87A25651-DC56-4859-BBB5-5F7960C80B19}" type="datetimeFigureOut">
              <a:rPr lang="en-GB" smtClean="0"/>
              <a:t>23/03/2020</a:t>
            </a:fld>
            <a:endParaRPr lang="en-GB"/>
          </a:p>
        </p:txBody>
      </p:sp>
      <p:sp>
        <p:nvSpPr>
          <p:cNvPr id="6" name="Footer Placeholder 5">
            <a:extLst>
              <a:ext uri="{FF2B5EF4-FFF2-40B4-BE49-F238E27FC236}">
                <a16:creationId xmlns:a16="http://schemas.microsoft.com/office/drawing/2014/main" id="{98781EAE-BB0E-41D5-B72E-FF2029879B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9C32CF-8089-4C46-8FEF-FD5E6B72699A}"/>
              </a:ext>
            </a:extLst>
          </p:cNvPr>
          <p:cNvSpPr>
            <a:spLocks noGrp="1"/>
          </p:cNvSpPr>
          <p:nvPr>
            <p:ph type="sldNum" sz="quarter" idx="12"/>
          </p:nvPr>
        </p:nvSpPr>
        <p:spPr/>
        <p:txBody>
          <a:bodyPr/>
          <a:lstStyle/>
          <a:p>
            <a:fld id="{FA9D39A8-93C8-4574-B683-81A059588336}" type="slidenum">
              <a:rPr lang="en-GB" smtClean="0"/>
              <a:t>‹#›</a:t>
            </a:fld>
            <a:endParaRPr lang="en-GB"/>
          </a:p>
        </p:txBody>
      </p:sp>
    </p:spTree>
    <p:extLst>
      <p:ext uri="{BB962C8B-B14F-4D97-AF65-F5344CB8AC3E}">
        <p14:creationId xmlns:p14="http://schemas.microsoft.com/office/powerpoint/2010/main" val="208668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797BD-8827-4EF0-B449-0CB52D5744F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6C18956-6E76-4D63-A337-41403ABEE8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01BCD-BC44-4164-8842-6B888EBA86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8553108-9E9E-4855-88DD-3287A6DD39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4AC516-4B67-4C7B-B9A7-32E47575FA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C3E2504-9ED4-476D-954F-EB1247E8A33A}"/>
              </a:ext>
            </a:extLst>
          </p:cNvPr>
          <p:cNvSpPr>
            <a:spLocks noGrp="1"/>
          </p:cNvSpPr>
          <p:nvPr>
            <p:ph type="dt" sz="half" idx="10"/>
          </p:nvPr>
        </p:nvSpPr>
        <p:spPr/>
        <p:txBody>
          <a:bodyPr/>
          <a:lstStyle/>
          <a:p>
            <a:fld id="{87A25651-DC56-4859-BBB5-5F7960C80B19}" type="datetimeFigureOut">
              <a:rPr lang="en-GB" smtClean="0"/>
              <a:t>23/03/2020</a:t>
            </a:fld>
            <a:endParaRPr lang="en-GB"/>
          </a:p>
        </p:txBody>
      </p:sp>
      <p:sp>
        <p:nvSpPr>
          <p:cNvPr id="8" name="Footer Placeholder 7">
            <a:extLst>
              <a:ext uri="{FF2B5EF4-FFF2-40B4-BE49-F238E27FC236}">
                <a16:creationId xmlns:a16="http://schemas.microsoft.com/office/drawing/2014/main" id="{94AC708C-77B8-4EF0-B9DC-7036864260E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98D1CBC-B455-43B7-97B1-697ADC0A2D2F}"/>
              </a:ext>
            </a:extLst>
          </p:cNvPr>
          <p:cNvSpPr>
            <a:spLocks noGrp="1"/>
          </p:cNvSpPr>
          <p:nvPr>
            <p:ph type="sldNum" sz="quarter" idx="12"/>
          </p:nvPr>
        </p:nvSpPr>
        <p:spPr/>
        <p:txBody>
          <a:bodyPr/>
          <a:lstStyle/>
          <a:p>
            <a:fld id="{FA9D39A8-93C8-4574-B683-81A059588336}" type="slidenum">
              <a:rPr lang="en-GB" smtClean="0"/>
              <a:t>‹#›</a:t>
            </a:fld>
            <a:endParaRPr lang="en-GB"/>
          </a:p>
        </p:txBody>
      </p:sp>
    </p:spTree>
    <p:extLst>
      <p:ext uri="{BB962C8B-B14F-4D97-AF65-F5344CB8AC3E}">
        <p14:creationId xmlns:p14="http://schemas.microsoft.com/office/powerpoint/2010/main" val="1999052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A3C23-1CF0-4102-B102-81D46199F95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243FD9-AB47-4442-A341-4B643FDA8D10}"/>
              </a:ext>
            </a:extLst>
          </p:cNvPr>
          <p:cNvSpPr>
            <a:spLocks noGrp="1"/>
          </p:cNvSpPr>
          <p:nvPr>
            <p:ph type="dt" sz="half" idx="10"/>
          </p:nvPr>
        </p:nvSpPr>
        <p:spPr/>
        <p:txBody>
          <a:bodyPr/>
          <a:lstStyle/>
          <a:p>
            <a:fld id="{87A25651-DC56-4859-BBB5-5F7960C80B19}" type="datetimeFigureOut">
              <a:rPr lang="en-GB" smtClean="0"/>
              <a:t>23/03/2020</a:t>
            </a:fld>
            <a:endParaRPr lang="en-GB"/>
          </a:p>
        </p:txBody>
      </p:sp>
      <p:sp>
        <p:nvSpPr>
          <p:cNvPr id="4" name="Footer Placeholder 3">
            <a:extLst>
              <a:ext uri="{FF2B5EF4-FFF2-40B4-BE49-F238E27FC236}">
                <a16:creationId xmlns:a16="http://schemas.microsoft.com/office/drawing/2014/main" id="{16AEC7A1-97B0-420A-AD0A-58D3D0CD57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38A6565-1335-4921-B5C5-20D0D26A6D90}"/>
              </a:ext>
            </a:extLst>
          </p:cNvPr>
          <p:cNvSpPr>
            <a:spLocks noGrp="1"/>
          </p:cNvSpPr>
          <p:nvPr>
            <p:ph type="sldNum" sz="quarter" idx="12"/>
          </p:nvPr>
        </p:nvSpPr>
        <p:spPr/>
        <p:txBody>
          <a:bodyPr/>
          <a:lstStyle/>
          <a:p>
            <a:fld id="{FA9D39A8-93C8-4574-B683-81A059588336}" type="slidenum">
              <a:rPr lang="en-GB" smtClean="0"/>
              <a:t>‹#›</a:t>
            </a:fld>
            <a:endParaRPr lang="en-GB"/>
          </a:p>
        </p:txBody>
      </p:sp>
    </p:spTree>
    <p:extLst>
      <p:ext uri="{BB962C8B-B14F-4D97-AF65-F5344CB8AC3E}">
        <p14:creationId xmlns:p14="http://schemas.microsoft.com/office/powerpoint/2010/main" val="234671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B79661-64C4-470A-81AC-2E0CAC13D228}"/>
              </a:ext>
            </a:extLst>
          </p:cNvPr>
          <p:cNvSpPr>
            <a:spLocks noGrp="1"/>
          </p:cNvSpPr>
          <p:nvPr>
            <p:ph type="dt" sz="half" idx="10"/>
          </p:nvPr>
        </p:nvSpPr>
        <p:spPr/>
        <p:txBody>
          <a:bodyPr/>
          <a:lstStyle/>
          <a:p>
            <a:fld id="{87A25651-DC56-4859-BBB5-5F7960C80B19}" type="datetimeFigureOut">
              <a:rPr lang="en-GB" smtClean="0"/>
              <a:t>23/03/2020</a:t>
            </a:fld>
            <a:endParaRPr lang="en-GB"/>
          </a:p>
        </p:txBody>
      </p:sp>
      <p:sp>
        <p:nvSpPr>
          <p:cNvPr id="3" name="Footer Placeholder 2">
            <a:extLst>
              <a:ext uri="{FF2B5EF4-FFF2-40B4-BE49-F238E27FC236}">
                <a16:creationId xmlns:a16="http://schemas.microsoft.com/office/drawing/2014/main" id="{15DF2805-99C5-4777-A36B-F6AA565BA3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D4AD558-B4DD-49D5-9C00-4B980A01F5D4}"/>
              </a:ext>
            </a:extLst>
          </p:cNvPr>
          <p:cNvSpPr>
            <a:spLocks noGrp="1"/>
          </p:cNvSpPr>
          <p:nvPr>
            <p:ph type="sldNum" sz="quarter" idx="12"/>
          </p:nvPr>
        </p:nvSpPr>
        <p:spPr/>
        <p:txBody>
          <a:bodyPr/>
          <a:lstStyle/>
          <a:p>
            <a:fld id="{FA9D39A8-93C8-4574-B683-81A059588336}" type="slidenum">
              <a:rPr lang="en-GB" smtClean="0"/>
              <a:t>‹#›</a:t>
            </a:fld>
            <a:endParaRPr lang="en-GB"/>
          </a:p>
        </p:txBody>
      </p:sp>
    </p:spTree>
    <p:extLst>
      <p:ext uri="{BB962C8B-B14F-4D97-AF65-F5344CB8AC3E}">
        <p14:creationId xmlns:p14="http://schemas.microsoft.com/office/powerpoint/2010/main" val="2619979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7B600-BD6B-4126-9356-6B6EB2D398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E6898A0-1F71-44FD-AAC9-6453A315B1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5377C90-38ED-4A0C-8FBD-CF88297EC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0C397D-ED9E-402B-A5F1-1A43719FCC67}"/>
              </a:ext>
            </a:extLst>
          </p:cNvPr>
          <p:cNvSpPr>
            <a:spLocks noGrp="1"/>
          </p:cNvSpPr>
          <p:nvPr>
            <p:ph type="dt" sz="half" idx="10"/>
          </p:nvPr>
        </p:nvSpPr>
        <p:spPr/>
        <p:txBody>
          <a:bodyPr/>
          <a:lstStyle/>
          <a:p>
            <a:fld id="{87A25651-DC56-4859-BBB5-5F7960C80B19}" type="datetimeFigureOut">
              <a:rPr lang="en-GB" smtClean="0"/>
              <a:t>23/03/2020</a:t>
            </a:fld>
            <a:endParaRPr lang="en-GB"/>
          </a:p>
        </p:txBody>
      </p:sp>
      <p:sp>
        <p:nvSpPr>
          <p:cNvPr id="6" name="Footer Placeholder 5">
            <a:extLst>
              <a:ext uri="{FF2B5EF4-FFF2-40B4-BE49-F238E27FC236}">
                <a16:creationId xmlns:a16="http://schemas.microsoft.com/office/drawing/2014/main" id="{81E9CA0C-C166-463B-B77D-BD27D025DE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6E3FAB-0C3D-4CC2-BF2B-43E440A4F38B}"/>
              </a:ext>
            </a:extLst>
          </p:cNvPr>
          <p:cNvSpPr>
            <a:spLocks noGrp="1"/>
          </p:cNvSpPr>
          <p:nvPr>
            <p:ph type="sldNum" sz="quarter" idx="12"/>
          </p:nvPr>
        </p:nvSpPr>
        <p:spPr/>
        <p:txBody>
          <a:bodyPr/>
          <a:lstStyle/>
          <a:p>
            <a:fld id="{FA9D39A8-93C8-4574-B683-81A059588336}" type="slidenum">
              <a:rPr lang="en-GB" smtClean="0"/>
              <a:t>‹#›</a:t>
            </a:fld>
            <a:endParaRPr lang="en-GB"/>
          </a:p>
        </p:txBody>
      </p:sp>
    </p:spTree>
    <p:extLst>
      <p:ext uri="{BB962C8B-B14F-4D97-AF65-F5344CB8AC3E}">
        <p14:creationId xmlns:p14="http://schemas.microsoft.com/office/powerpoint/2010/main" val="3676322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AFCF2-A44C-46C0-B58C-D7EEFEF712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84B1C9-9D2B-4D9F-A2A8-3CA974C950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A3CFC6-ABDD-49F7-9257-F6B35371CE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EDEF1-E8E7-4A6D-BF41-5C2216A7E33A}"/>
              </a:ext>
            </a:extLst>
          </p:cNvPr>
          <p:cNvSpPr>
            <a:spLocks noGrp="1"/>
          </p:cNvSpPr>
          <p:nvPr>
            <p:ph type="dt" sz="half" idx="10"/>
          </p:nvPr>
        </p:nvSpPr>
        <p:spPr/>
        <p:txBody>
          <a:bodyPr/>
          <a:lstStyle/>
          <a:p>
            <a:fld id="{87A25651-DC56-4859-BBB5-5F7960C80B19}" type="datetimeFigureOut">
              <a:rPr lang="en-GB" smtClean="0"/>
              <a:t>23/03/2020</a:t>
            </a:fld>
            <a:endParaRPr lang="en-GB"/>
          </a:p>
        </p:txBody>
      </p:sp>
      <p:sp>
        <p:nvSpPr>
          <p:cNvPr id="6" name="Footer Placeholder 5">
            <a:extLst>
              <a:ext uri="{FF2B5EF4-FFF2-40B4-BE49-F238E27FC236}">
                <a16:creationId xmlns:a16="http://schemas.microsoft.com/office/drawing/2014/main" id="{0CF6B149-B507-4F7E-AEFB-161E02DC7E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49637B-0BBE-448C-B2A6-461D90302077}"/>
              </a:ext>
            </a:extLst>
          </p:cNvPr>
          <p:cNvSpPr>
            <a:spLocks noGrp="1"/>
          </p:cNvSpPr>
          <p:nvPr>
            <p:ph type="sldNum" sz="quarter" idx="12"/>
          </p:nvPr>
        </p:nvSpPr>
        <p:spPr/>
        <p:txBody>
          <a:bodyPr/>
          <a:lstStyle/>
          <a:p>
            <a:fld id="{FA9D39A8-93C8-4574-B683-81A059588336}" type="slidenum">
              <a:rPr lang="en-GB" smtClean="0"/>
              <a:t>‹#›</a:t>
            </a:fld>
            <a:endParaRPr lang="en-GB"/>
          </a:p>
        </p:txBody>
      </p:sp>
    </p:spTree>
    <p:extLst>
      <p:ext uri="{BB962C8B-B14F-4D97-AF65-F5344CB8AC3E}">
        <p14:creationId xmlns:p14="http://schemas.microsoft.com/office/powerpoint/2010/main" val="1680596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C487BE-9AF2-4DC3-930E-8B14CE9B79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1F271DB-1B71-44DA-AB73-CE9731E39A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940489-DDE6-4A35-9724-9BBCADF5FE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25651-DC56-4859-BBB5-5F7960C80B19}" type="datetimeFigureOut">
              <a:rPr lang="en-GB" smtClean="0"/>
              <a:t>23/03/2020</a:t>
            </a:fld>
            <a:endParaRPr lang="en-GB"/>
          </a:p>
        </p:txBody>
      </p:sp>
      <p:sp>
        <p:nvSpPr>
          <p:cNvPr id="5" name="Footer Placeholder 4">
            <a:extLst>
              <a:ext uri="{FF2B5EF4-FFF2-40B4-BE49-F238E27FC236}">
                <a16:creationId xmlns:a16="http://schemas.microsoft.com/office/drawing/2014/main" id="{A888CD99-E44B-444F-8AAD-A5F4F0E0B0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C52184A-6A84-42D6-BFFA-7FB1A54BF5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9D39A8-93C8-4574-B683-81A059588336}" type="slidenum">
              <a:rPr lang="en-GB" smtClean="0"/>
              <a:t>‹#›</a:t>
            </a:fld>
            <a:endParaRPr lang="en-GB"/>
          </a:p>
        </p:txBody>
      </p:sp>
    </p:spTree>
    <p:extLst>
      <p:ext uri="{BB962C8B-B14F-4D97-AF65-F5344CB8AC3E}">
        <p14:creationId xmlns:p14="http://schemas.microsoft.com/office/powerpoint/2010/main" val="1059649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customXml" Target="../ink/ink6.xml"/><Relationship Id="rId18" Type="http://schemas.openxmlformats.org/officeDocument/2006/relationships/image" Target="../media/image23.png"/><Relationship Id="rId26" Type="http://schemas.openxmlformats.org/officeDocument/2006/relationships/image" Target="../media/image27.png"/><Relationship Id="rId39" Type="http://schemas.openxmlformats.org/officeDocument/2006/relationships/customXml" Target="../ink/ink19.xml"/><Relationship Id="rId3" Type="http://schemas.openxmlformats.org/officeDocument/2006/relationships/customXml" Target="../ink/ink1.xml"/><Relationship Id="rId21" Type="http://schemas.openxmlformats.org/officeDocument/2006/relationships/customXml" Target="../ink/ink10.xml"/><Relationship Id="rId34" Type="http://schemas.openxmlformats.org/officeDocument/2006/relationships/image" Target="../media/image31.png"/><Relationship Id="rId42" Type="http://schemas.openxmlformats.org/officeDocument/2006/relationships/image" Target="../media/image35.png"/><Relationship Id="rId7" Type="http://schemas.openxmlformats.org/officeDocument/2006/relationships/customXml" Target="../ink/ink3.xml"/><Relationship Id="rId12" Type="http://schemas.openxmlformats.org/officeDocument/2006/relationships/image" Target="../media/image20.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33.png"/><Relationship Id="rId2" Type="http://schemas.openxmlformats.org/officeDocument/2006/relationships/image" Target="../media/image15.jpg"/><Relationship Id="rId16" Type="http://schemas.openxmlformats.org/officeDocument/2006/relationships/image" Target="../media/image22.png"/><Relationship Id="rId20" Type="http://schemas.openxmlformats.org/officeDocument/2006/relationships/image" Target="../media/image24.png"/><Relationship Id="rId29" Type="http://schemas.openxmlformats.org/officeDocument/2006/relationships/customXml" Target="../ink/ink14.xml"/><Relationship Id="rId41" Type="http://schemas.openxmlformats.org/officeDocument/2006/relationships/customXml" Target="../ink/ink20.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customXml" Target="../ink/ink5.xml"/><Relationship Id="rId24" Type="http://schemas.openxmlformats.org/officeDocument/2006/relationships/image" Target="../media/image26.png"/><Relationship Id="rId32" Type="http://schemas.openxmlformats.org/officeDocument/2006/relationships/image" Target="../media/image30.png"/><Relationship Id="rId37" Type="http://schemas.openxmlformats.org/officeDocument/2006/relationships/customXml" Target="../ink/ink18.xml"/><Relationship Id="rId40" Type="http://schemas.openxmlformats.org/officeDocument/2006/relationships/image" Target="../media/image34.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28.png"/><Relationship Id="rId36"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customXml" Target="../ink/ink9.xml"/><Relationship Id="rId31" Type="http://schemas.openxmlformats.org/officeDocument/2006/relationships/customXml" Target="../ink/ink15.xml"/><Relationship Id="rId44" Type="http://schemas.openxmlformats.org/officeDocument/2006/relationships/image" Target="../media/image36.png"/><Relationship Id="rId4" Type="http://schemas.openxmlformats.org/officeDocument/2006/relationships/image" Target="../media/image16.png"/><Relationship Id="rId9" Type="http://schemas.openxmlformats.org/officeDocument/2006/relationships/customXml" Target="../ink/ink4.xml"/><Relationship Id="rId14" Type="http://schemas.openxmlformats.org/officeDocument/2006/relationships/image" Target="../media/image21.png"/><Relationship Id="rId22" Type="http://schemas.openxmlformats.org/officeDocument/2006/relationships/image" Target="../media/image25.png"/><Relationship Id="rId27" Type="http://schemas.openxmlformats.org/officeDocument/2006/relationships/customXml" Target="../ink/ink13.xml"/><Relationship Id="rId30" Type="http://schemas.openxmlformats.org/officeDocument/2006/relationships/image" Target="../media/image29.png"/><Relationship Id="rId35" Type="http://schemas.openxmlformats.org/officeDocument/2006/relationships/customXml" Target="../ink/ink17.xml"/><Relationship Id="rId43" Type="http://schemas.openxmlformats.org/officeDocument/2006/relationships/customXml" Target="../ink/ink2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topmarks.co.uk/maths-games/7-11-years/ordering-and-sequencing-numbers" TargetMode="External"/><Relationship Id="rId7" Type="http://schemas.openxmlformats.org/officeDocument/2006/relationships/hyperlink" Target="https://www.twinkl.co.uk/go/lessons/view/arithmagic" TargetMode="External"/><Relationship Id="rId2" Type="http://schemas.openxmlformats.org/officeDocument/2006/relationships/hyperlink" Target="https://www.bbc.co.uk/teach/supermovers" TargetMode="External"/><Relationship Id="rId1" Type="http://schemas.openxmlformats.org/officeDocument/2006/relationships/slideLayout" Target="../slideLayouts/slideLayout2.xml"/><Relationship Id="rId6" Type="http://schemas.openxmlformats.org/officeDocument/2006/relationships/hyperlink" Target="https://swiggle.org.uk/" TargetMode="External"/><Relationship Id="rId5" Type="http://schemas.openxmlformats.org/officeDocument/2006/relationships/hyperlink" Target="https://www.bbc.co.uk/teach/ks2-maths/zm9my9q" TargetMode="External"/><Relationship Id="rId4" Type="http://schemas.openxmlformats.org/officeDocument/2006/relationships/hyperlink" Target="https://www.bbc.co.uk/teach/ks2-english/zbrwnrd"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3399">
            <a:alpha val="57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9F445-D40B-4E0E-9327-2DADB5C3588F}"/>
              </a:ext>
            </a:extLst>
          </p:cNvPr>
          <p:cNvSpPr>
            <a:spLocks noGrp="1"/>
          </p:cNvSpPr>
          <p:nvPr>
            <p:ph type="title"/>
          </p:nvPr>
        </p:nvSpPr>
        <p:spPr>
          <a:xfrm>
            <a:off x="655320" y="365125"/>
            <a:ext cx="5120114" cy="1692794"/>
          </a:xfrm>
        </p:spPr>
        <p:txBody>
          <a:bodyPr>
            <a:normAutofit/>
          </a:bodyPr>
          <a:lstStyle/>
          <a:p>
            <a:r>
              <a:rPr lang="en-GB" sz="4100" dirty="0">
                <a:latin typeface="Arial Nova" panose="020B0604020202020204" pitchFamily="34" charset="0"/>
              </a:rPr>
              <a:t>Form II Home Learning 03/04/2020</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5E2396-C128-461C-AB22-A3E29CD9327C}"/>
              </a:ext>
            </a:extLst>
          </p:cNvPr>
          <p:cNvSpPr>
            <a:spLocks noGrp="1"/>
          </p:cNvSpPr>
          <p:nvPr>
            <p:ph idx="1"/>
          </p:nvPr>
        </p:nvSpPr>
        <p:spPr>
          <a:xfrm>
            <a:off x="655321" y="2575034"/>
            <a:ext cx="5120113" cy="3462228"/>
          </a:xfrm>
        </p:spPr>
        <p:txBody>
          <a:bodyPr>
            <a:normAutofit/>
          </a:bodyPr>
          <a:lstStyle/>
          <a:p>
            <a:pPr marL="0" indent="0">
              <a:buNone/>
            </a:pPr>
            <a:r>
              <a:rPr lang="en-GB" dirty="0"/>
              <a:t>Today we are learning:</a:t>
            </a:r>
          </a:p>
          <a:p>
            <a:endParaRPr lang="en-GB" dirty="0"/>
          </a:p>
          <a:p>
            <a:r>
              <a:rPr lang="en-GB" dirty="0"/>
              <a:t>English</a:t>
            </a:r>
          </a:p>
          <a:p>
            <a:r>
              <a:rPr lang="en-GB" dirty="0"/>
              <a:t>Maths</a:t>
            </a:r>
          </a:p>
          <a:p>
            <a:r>
              <a:rPr lang="en-GB" dirty="0"/>
              <a:t>RE</a:t>
            </a:r>
          </a:p>
          <a:p>
            <a:r>
              <a:rPr lang="en-GB" dirty="0"/>
              <a:t>Optional extras</a:t>
            </a:r>
          </a:p>
        </p:txBody>
      </p:sp>
      <p:pic>
        <p:nvPicPr>
          <p:cNvPr id="4" name="Picture 3">
            <a:extLst>
              <a:ext uri="{FF2B5EF4-FFF2-40B4-BE49-F238E27FC236}">
                <a16:creationId xmlns:a16="http://schemas.microsoft.com/office/drawing/2014/main" id="{64357E6D-7C4E-4303-AC50-8C35F662829F}"/>
              </a:ext>
            </a:extLst>
          </p:cNvPr>
          <p:cNvPicPr>
            <a:picLocks noChangeAspect="1"/>
          </p:cNvPicPr>
          <p:nvPr/>
        </p:nvPicPr>
        <p:blipFill rotWithShape="1">
          <a:blip r:embed="rId2">
            <a:alphaModFix/>
          </a:blip>
          <a:srcRect l="5314" r="20581"/>
          <a:stretch/>
        </p:blipFill>
        <p:spPr>
          <a:xfrm>
            <a:off x="5878850" y="13"/>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3866876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11E4A-5594-473D-BF95-A51314660F74}"/>
              </a:ext>
            </a:extLst>
          </p:cNvPr>
          <p:cNvPicPr>
            <a:picLocks noChangeAspect="1"/>
          </p:cNvPicPr>
          <p:nvPr/>
        </p:nvPicPr>
        <p:blipFill rotWithShape="1">
          <a:blip r:embed="rId2">
            <a:extLst>
              <a:ext uri="{28A0092B-C50C-407E-A947-70E740481C1C}">
                <a14:useLocalDpi xmlns:a14="http://schemas.microsoft.com/office/drawing/2010/main" val="0"/>
              </a:ext>
            </a:extLst>
          </a:blip>
          <a:srcRect b="1723"/>
          <a:stretch/>
        </p:blipFill>
        <p:spPr>
          <a:xfrm>
            <a:off x="1489035" y="0"/>
            <a:ext cx="9840479" cy="6858000"/>
          </a:xfrm>
          <a:prstGeom prst="rect">
            <a:avLst/>
          </a:prstGeom>
        </p:spPr>
      </p:pic>
    </p:spTree>
    <p:extLst>
      <p:ext uri="{BB962C8B-B14F-4D97-AF65-F5344CB8AC3E}">
        <p14:creationId xmlns:p14="http://schemas.microsoft.com/office/powerpoint/2010/main" val="2045150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11E4A-5594-473D-BF95-A51314660F7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33604" y="0"/>
            <a:ext cx="9751340" cy="6858000"/>
          </a:xfrm>
          <a:prstGeom prst="rect">
            <a:avLst/>
          </a:prstGeom>
        </p:spPr>
      </p:pic>
    </p:spTree>
    <p:extLst>
      <p:ext uri="{BB962C8B-B14F-4D97-AF65-F5344CB8AC3E}">
        <p14:creationId xmlns:p14="http://schemas.microsoft.com/office/powerpoint/2010/main" val="1709831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11E4A-5594-473D-BF95-A51314660F7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75283" y="0"/>
            <a:ext cx="8867981" cy="6858000"/>
          </a:xfrm>
          <a:prstGeom prst="rect">
            <a:avLst/>
          </a:prstGeom>
        </p:spPr>
      </p:pic>
    </p:spTree>
    <p:extLst>
      <p:ext uri="{BB962C8B-B14F-4D97-AF65-F5344CB8AC3E}">
        <p14:creationId xmlns:p14="http://schemas.microsoft.com/office/powerpoint/2010/main" val="1835925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11E4A-5594-473D-BF95-A51314660F7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75283" y="0"/>
            <a:ext cx="8867981" cy="6177772"/>
          </a:xfrm>
          <a:prstGeom prst="rect">
            <a:avLst/>
          </a:prstGeom>
        </p:spPr>
      </p:pic>
    </p:spTree>
    <p:extLst>
      <p:ext uri="{BB962C8B-B14F-4D97-AF65-F5344CB8AC3E}">
        <p14:creationId xmlns:p14="http://schemas.microsoft.com/office/powerpoint/2010/main" val="3268989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4AFB63-FDE0-455C-874D-6F287BE88580}"/>
              </a:ext>
            </a:extLst>
          </p:cNvPr>
          <p:cNvPicPr>
            <a:picLocks noChangeAspect="1"/>
          </p:cNvPicPr>
          <p:nvPr/>
        </p:nvPicPr>
        <p:blipFill rotWithShape="1">
          <a:blip r:embed="rId2"/>
          <a:srcRect r="10720" b="-1"/>
          <a:stretch/>
        </p:blipFill>
        <p:spPr>
          <a:xfrm>
            <a:off x="6473364" y="584908"/>
            <a:ext cx="5718636" cy="5509675"/>
          </a:xfrm>
          <a:custGeom>
            <a:avLst/>
            <a:gdLst/>
            <a:ahLst/>
            <a:cxnLst/>
            <a:rect l="l" t="t" r="r" b="b"/>
            <a:pathLst>
              <a:path w="5718636" h="5509675">
                <a:moveTo>
                  <a:pt x="3045815" y="0"/>
                </a:moveTo>
                <a:lnTo>
                  <a:pt x="5718636" y="0"/>
                </a:lnTo>
                <a:lnTo>
                  <a:pt x="5718636" y="5509036"/>
                </a:lnTo>
                <a:lnTo>
                  <a:pt x="5215794" y="5509036"/>
                </a:lnTo>
                <a:lnTo>
                  <a:pt x="5215794" y="5509675"/>
                </a:lnTo>
                <a:lnTo>
                  <a:pt x="0" y="5509675"/>
                </a:lnTo>
                <a:lnTo>
                  <a:pt x="2542974" y="639"/>
                </a:lnTo>
                <a:lnTo>
                  <a:pt x="3045520" y="639"/>
                </a:lnTo>
                <a:close/>
              </a:path>
            </a:pathLst>
          </a:custGeom>
        </p:spPr>
      </p:pic>
      <p:sp>
        <p:nvSpPr>
          <p:cNvPr id="11" name="Freeform: Shape 10">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lumMod val="95000"/>
                </a:schemeClr>
              </a:solidFill>
            </a:endParaRPr>
          </a:p>
        </p:txBody>
      </p:sp>
      <p:sp>
        <p:nvSpPr>
          <p:cNvPr id="2" name="Title 1">
            <a:extLst>
              <a:ext uri="{FF2B5EF4-FFF2-40B4-BE49-F238E27FC236}">
                <a16:creationId xmlns:a16="http://schemas.microsoft.com/office/drawing/2014/main" id="{142B668A-92CC-414A-BFCE-297F77D4785F}"/>
              </a:ext>
            </a:extLst>
          </p:cNvPr>
          <p:cNvSpPr>
            <a:spLocks noGrp="1"/>
          </p:cNvSpPr>
          <p:nvPr>
            <p:ph type="ctrTitle"/>
          </p:nvPr>
        </p:nvSpPr>
        <p:spPr>
          <a:xfrm>
            <a:off x="743691" y="869577"/>
            <a:ext cx="5729673" cy="4844746"/>
          </a:xfrm>
        </p:spPr>
        <p:txBody>
          <a:bodyPr>
            <a:normAutofit fontScale="90000"/>
          </a:bodyPr>
          <a:lstStyle/>
          <a:p>
            <a:pPr algn="l"/>
            <a:r>
              <a:rPr lang="en-GB" sz="3100" b="1" u="sng" dirty="0">
                <a:solidFill>
                  <a:srgbClr val="FFFFFF"/>
                </a:solidFill>
              </a:rPr>
              <a:t>English</a:t>
            </a:r>
            <a:br>
              <a:rPr lang="en-GB" sz="3100" dirty="0">
                <a:solidFill>
                  <a:srgbClr val="FFFFFF"/>
                </a:solidFill>
              </a:rPr>
            </a:br>
            <a:r>
              <a:rPr lang="en-GB" sz="3100" dirty="0">
                <a:solidFill>
                  <a:srgbClr val="FFFFFF"/>
                </a:solidFill>
              </a:rPr>
              <a:t>LO: </a:t>
            </a:r>
            <a:r>
              <a:rPr lang="en-GB" sz="3200" dirty="0">
                <a:solidFill>
                  <a:srgbClr val="FFFFFF"/>
                </a:solidFill>
              </a:rPr>
              <a:t>To answer questions about a text</a:t>
            </a:r>
            <a:br>
              <a:rPr lang="en-GB" sz="3100" dirty="0">
                <a:solidFill>
                  <a:srgbClr val="FFFFFF"/>
                </a:solidFill>
              </a:rPr>
            </a:br>
            <a:br>
              <a:rPr lang="en-GB" sz="3100" dirty="0">
                <a:solidFill>
                  <a:srgbClr val="FFFFFF"/>
                </a:solidFill>
              </a:rPr>
            </a:br>
            <a:r>
              <a:rPr lang="en-GB" sz="3100" dirty="0">
                <a:solidFill>
                  <a:srgbClr val="FFFFFF"/>
                </a:solidFill>
              </a:rPr>
              <a:t>How did you find this lesson? Colour a small traffic light at the end of your work.</a:t>
            </a:r>
            <a:br>
              <a:rPr lang="en-GB" sz="3100" dirty="0">
                <a:solidFill>
                  <a:srgbClr val="FFFFFF"/>
                </a:solidFill>
              </a:rPr>
            </a:br>
            <a:br>
              <a:rPr lang="en-GB" sz="3100" dirty="0">
                <a:solidFill>
                  <a:srgbClr val="FFFFFF"/>
                </a:solidFill>
              </a:rPr>
            </a:br>
            <a:r>
              <a:rPr lang="en-GB" sz="3100" dirty="0">
                <a:solidFill>
                  <a:srgbClr val="FF0000"/>
                </a:solidFill>
              </a:rPr>
              <a:t>Red = I didn’t understand</a:t>
            </a:r>
            <a:br>
              <a:rPr lang="en-GB" sz="3100" dirty="0">
                <a:solidFill>
                  <a:srgbClr val="FFFFFF"/>
                </a:solidFill>
              </a:rPr>
            </a:br>
            <a:r>
              <a:rPr lang="en-GB" sz="3100" dirty="0">
                <a:solidFill>
                  <a:srgbClr val="FFFF00"/>
                </a:solidFill>
              </a:rPr>
              <a:t>Yellow = I need a bit more practice</a:t>
            </a:r>
            <a:br>
              <a:rPr lang="en-GB" sz="3100" dirty="0">
                <a:solidFill>
                  <a:srgbClr val="FFFFFF"/>
                </a:solidFill>
              </a:rPr>
            </a:br>
            <a:r>
              <a:rPr lang="en-GB" sz="3100" dirty="0">
                <a:solidFill>
                  <a:srgbClr val="00B050"/>
                </a:solidFill>
              </a:rPr>
              <a:t>Green = Got it!</a:t>
            </a:r>
            <a:br>
              <a:rPr lang="en-GB" sz="4600" dirty="0">
                <a:solidFill>
                  <a:srgbClr val="FFFFFF"/>
                </a:solidFill>
              </a:rPr>
            </a:br>
            <a:endParaRPr lang="en-GB" sz="4600" dirty="0">
              <a:solidFill>
                <a:srgbClr val="FFFFFF"/>
              </a:solidFill>
            </a:endParaRPr>
          </a:p>
        </p:txBody>
      </p:sp>
    </p:spTree>
    <p:extLst>
      <p:ext uri="{BB962C8B-B14F-4D97-AF65-F5344CB8AC3E}">
        <p14:creationId xmlns:p14="http://schemas.microsoft.com/office/powerpoint/2010/main" val="3768580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0000">
            <a:alpha val="58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F91B8F-838F-4562-8EB8-5A109BBCF356}"/>
              </a:ext>
            </a:extLst>
          </p:cNvPr>
          <p:cNvPicPr>
            <a:picLocks noChangeAspect="1"/>
          </p:cNvPicPr>
          <p:nvPr/>
        </p:nvPicPr>
        <p:blipFill rotWithShape="1">
          <a:blip r:embed="rId2"/>
          <a:srcRect r="7546"/>
          <a:stretch/>
        </p:blipFill>
        <p:spPr>
          <a:xfrm>
            <a:off x="6473364" y="584908"/>
            <a:ext cx="5718636" cy="5509675"/>
          </a:xfrm>
          <a:custGeom>
            <a:avLst/>
            <a:gdLst/>
            <a:ahLst/>
            <a:cxnLst/>
            <a:rect l="l" t="t" r="r" b="b"/>
            <a:pathLst>
              <a:path w="5718636" h="5509675">
                <a:moveTo>
                  <a:pt x="3045815" y="0"/>
                </a:moveTo>
                <a:lnTo>
                  <a:pt x="5718636" y="0"/>
                </a:lnTo>
                <a:lnTo>
                  <a:pt x="5718636" y="5509036"/>
                </a:lnTo>
                <a:lnTo>
                  <a:pt x="5215794" y="5509036"/>
                </a:lnTo>
                <a:lnTo>
                  <a:pt x="5215794" y="5509675"/>
                </a:lnTo>
                <a:lnTo>
                  <a:pt x="0" y="5509675"/>
                </a:lnTo>
                <a:lnTo>
                  <a:pt x="2542974" y="639"/>
                </a:lnTo>
                <a:lnTo>
                  <a:pt x="3045520" y="639"/>
                </a:lnTo>
                <a:close/>
              </a:path>
            </a:pathLst>
          </a:custGeom>
        </p:spPr>
      </p:pic>
      <p:sp>
        <p:nvSpPr>
          <p:cNvPr id="16" name="Freeform: Shape 15">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lumMod val="95000"/>
                </a:schemeClr>
              </a:solidFill>
            </a:endParaRPr>
          </a:p>
        </p:txBody>
      </p:sp>
      <p:sp>
        <p:nvSpPr>
          <p:cNvPr id="2" name="Title 1">
            <a:extLst>
              <a:ext uri="{FF2B5EF4-FFF2-40B4-BE49-F238E27FC236}">
                <a16:creationId xmlns:a16="http://schemas.microsoft.com/office/drawing/2014/main" id="{142B668A-92CC-414A-BFCE-297F77D4785F}"/>
              </a:ext>
            </a:extLst>
          </p:cNvPr>
          <p:cNvSpPr>
            <a:spLocks noGrp="1"/>
          </p:cNvSpPr>
          <p:nvPr>
            <p:ph type="ctrTitle"/>
          </p:nvPr>
        </p:nvSpPr>
        <p:spPr>
          <a:xfrm>
            <a:off x="841248" y="1408814"/>
            <a:ext cx="5729673" cy="2235277"/>
          </a:xfrm>
        </p:spPr>
        <p:txBody>
          <a:bodyPr>
            <a:normAutofit/>
          </a:bodyPr>
          <a:lstStyle/>
          <a:p>
            <a:pPr algn="l"/>
            <a:r>
              <a:rPr lang="en-GB" sz="4600" b="1" u="sng" dirty="0">
                <a:solidFill>
                  <a:srgbClr val="FFFFFF"/>
                </a:solidFill>
              </a:rPr>
              <a:t>Maths</a:t>
            </a:r>
            <a:br>
              <a:rPr lang="en-GB" sz="4600" dirty="0">
                <a:solidFill>
                  <a:srgbClr val="FFFFFF"/>
                </a:solidFill>
              </a:rPr>
            </a:br>
            <a:r>
              <a:rPr lang="en-GB" sz="4600" dirty="0">
                <a:solidFill>
                  <a:srgbClr val="FFFFFF"/>
                </a:solidFill>
              </a:rPr>
              <a:t>LO: To explore rotational symmetry</a:t>
            </a:r>
          </a:p>
        </p:txBody>
      </p:sp>
    </p:spTree>
    <p:extLst>
      <p:ext uri="{BB962C8B-B14F-4D97-AF65-F5344CB8AC3E}">
        <p14:creationId xmlns:p14="http://schemas.microsoft.com/office/powerpoint/2010/main" val="1636840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0000">
            <a:alpha val="58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F91B8F-838F-4562-8EB8-5A109BBCF356}"/>
              </a:ext>
            </a:extLst>
          </p:cNvPr>
          <p:cNvPicPr>
            <a:picLocks noChangeAspect="1"/>
          </p:cNvPicPr>
          <p:nvPr/>
        </p:nvPicPr>
        <p:blipFill rotWithShape="1">
          <a:blip r:embed="rId2"/>
          <a:srcRect r="7546"/>
          <a:stretch/>
        </p:blipFill>
        <p:spPr>
          <a:xfrm>
            <a:off x="6473364" y="584908"/>
            <a:ext cx="5718636" cy="5509675"/>
          </a:xfrm>
          <a:custGeom>
            <a:avLst/>
            <a:gdLst/>
            <a:ahLst/>
            <a:cxnLst/>
            <a:rect l="l" t="t" r="r" b="b"/>
            <a:pathLst>
              <a:path w="5718636" h="5509675">
                <a:moveTo>
                  <a:pt x="3045815" y="0"/>
                </a:moveTo>
                <a:lnTo>
                  <a:pt x="5718636" y="0"/>
                </a:lnTo>
                <a:lnTo>
                  <a:pt x="5718636" y="5509036"/>
                </a:lnTo>
                <a:lnTo>
                  <a:pt x="5215794" y="5509036"/>
                </a:lnTo>
                <a:lnTo>
                  <a:pt x="5215794" y="5509675"/>
                </a:lnTo>
                <a:lnTo>
                  <a:pt x="0" y="5509675"/>
                </a:lnTo>
                <a:lnTo>
                  <a:pt x="2542974" y="639"/>
                </a:lnTo>
                <a:lnTo>
                  <a:pt x="3045520" y="639"/>
                </a:lnTo>
                <a:close/>
              </a:path>
            </a:pathLst>
          </a:custGeom>
        </p:spPr>
      </p:pic>
      <p:sp>
        <p:nvSpPr>
          <p:cNvPr id="16" name="Freeform: Shape 15">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lumMod val="95000"/>
                </a:schemeClr>
              </a:solidFill>
            </a:endParaRPr>
          </a:p>
        </p:txBody>
      </p:sp>
      <p:sp>
        <p:nvSpPr>
          <p:cNvPr id="2" name="Title 1">
            <a:extLst>
              <a:ext uri="{FF2B5EF4-FFF2-40B4-BE49-F238E27FC236}">
                <a16:creationId xmlns:a16="http://schemas.microsoft.com/office/drawing/2014/main" id="{142B668A-92CC-414A-BFCE-297F77D4785F}"/>
              </a:ext>
            </a:extLst>
          </p:cNvPr>
          <p:cNvSpPr>
            <a:spLocks noGrp="1"/>
          </p:cNvSpPr>
          <p:nvPr>
            <p:ph type="ctrTitle"/>
          </p:nvPr>
        </p:nvSpPr>
        <p:spPr>
          <a:xfrm>
            <a:off x="599201" y="1148838"/>
            <a:ext cx="5729673" cy="4238951"/>
          </a:xfrm>
        </p:spPr>
        <p:txBody>
          <a:bodyPr>
            <a:normAutofit fontScale="90000"/>
          </a:bodyPr>
          <a:lstStyle/>
          <a:p>
            <a:pPr algn="l"/>
            <a:r>
              <a:rPr lang="en-GB" sz="4600" b="1" u="sng" dirty="0">
                <a:solidFill>
                  <a:srgbClr val="FFFFFF"/>
                </a:solidFill>
              </a:rPr>
              <a:t>Maths</a:t>
            </a:r>
            <a:br>
              <a:rPr lang="en-GB" sz="4600" dirty="0">
                <a:solidFill>
                  <a:srgbClr val="FFFFFF"/>
                </a:solidFill>
              </a:rPr>
            </a:br>
            <a:r>
              <a:rPr lang="en-GB" sz="4600" dirty="0">
                <a:solidFill>
                  <a:srgbClr val="FFFFFF"/>
                </a:solidFill>
              </a:rPr>
              <a:t>LO: To explore rotational symmetry</a:t>
            </a:r>
            <a:br>
              <a:rPr lang="en-GB" sz="4600" dirty="0">
                <a:solidFill>
                  <a:srgbClr val="FFFFFF"/>
                </a:solidFill>
              </a:rPr>
            </a:br>
            <a:br>
              <a:rPr lang="en-GB" sz="4600" dirty="0">
                <a:solidFill>
                  <a:srgbClr val="FFFFFF"/>
                </a:solidFill>
              </a:rPr>
            </a:br>
            <a:r>
              <a:rPr lang="en-GB" sz="4600" dirty="0">
                <a:solidFill>
                  <a:srgbClr val="FFFF00"/>
                </a:solidFill>
              </a:rPr>
              <a:t>Write the date and learning objective in your squared book now!</a:t>
            </a:r>
          </a:p>
        </p:txBody>
      </p:sp>
    </p:spTree>
    <p:extLst>
      <p:ext uri="{BB962C8B-B14F-4D97-AF65-F5344CB8AC3E}">
        <p14:creationId xmlns:p14="http://schemas.microsoft.com/office/powerpoint/2010/main" val="4090128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0000">
            <a:alpha val="51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7198C-8E9F-4D66-AD63-807151638B4B}"/>
              </a:ext>
            </a:extLst>
          </p:cNvPr>
          <p:cNvSpPr>
            <a:spLocks noGrp="1"/>
          </p:cNvSpPr>
          <p:nvPr>
            <p:ph type="title"/>
          </p:nvPr>
        </p:nvSpPr>
        <p:spPr>
          <a:xfrm>
            <a:off x="838200" y="365125"/>
            <a:ext cx="10515600" cy="1900997"/>
          </a:xfrm>
        </p:spPr>
        <p:txBody>
          <a:bodyPr>
            <a:normAutofit fontScale="90000"/>
          </a:bodyPr>
          <a:lstStyle/>
          <a:p>
            <a:pPr algn="ctr"/>
            <a:br>
              <a:rPr lang="en-GB" altLang="en-US" sz="3600" dirty="0"/>
            </a:br>
            <a:r>
              <a:rPr lang="en-GB" altLang="en-US" sz="3600" b="1" u="sng" dirty="0"/>
              <a:t>Let’s recap!</a:t>
            </a:r>
            <a:br>
              <a:rPr lang="en-GB" altLang="en-US" sz="3600" dirty="0"/>
            </a:br>
            <a:r>
              <a:rPr lang="en-GB" altLang="en-US" sz="3600" dirty="0"/>
              <a:t>Reflection symmetry is where one half of the image is the reflection of the other half. You could fold the image and have both halves match exactly.</a:t>
            </a:r>
            <a:br>
              <a:rPr lang="en-GB" altLang="en-US" dirty="0"/>
            </a:br>
            <a:endParaRPr lang="en-GB" dirty="0"/>
          </a:p>
        </p:txBody>
      </p:sp>
      <p:pic>
        <p:nvPicPr>
          <p:cNvPr id="4" name="Picture 5">
            <a:extLst>
              <a:ext uri="{FF2B5EF4-FFF2-40B4-BE49-F238E27FC236}">
                <a16:creationId xmlns:a16="http://schemas.microsoft.com/office/drawing/2014/main" id="{00B1E75E-C390-46FA-B939-E35BE3410E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4487" y="2774440"/>
            <a:ext cx="19304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0052D568-CDB7-4E3D-A63D-5E569F8468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2220" y="2774440"/>
            <a:ext cx="1160462"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0B221F0-883F-49FF-A3B9-8CD3D95CD8C8}"/>
              </a:ext>
            </a:extLst>
          </p:cNvPr>
          <p:cNvPicPr>
            <a:picLocks noChangeAspect="1"/>
          </p:cNvPicPr>
          <p:nvPr/>
        </p:nvPicPr>
        <p:blipFill>
          <a:blip r:embed="rId4"/>
          <a:stretch>
            <a:fillRect/>
          </a:stretch>
        </p:blipFill>
        <p:spPr>
          <a:xfrm>
            <a:off x="6096000" y="3322875"/>
            <a:ext cx="1908213" cy="1792379"/>
          </a:xfrm>
          <a:prstGeom prst="rect">
            <a:avLst/>
          </a:prstGeom>
        </p:spPr>
      </p:pic>
      <p:pic>
        <p:nvPicPr>
          <p:cNvPr id="8" name="Picture 7">
            <a:extLst>
              <a:ext uri="{FF2B5EF4-FFF2-40B4-BE49-F238E27FC236}">
                <a16:creationId xmlns:a16="http://schemas.microsoft.com/office/drawing/2014/main" id="{AA93390B-DB16-4339-8695-D73C0928CDA4}"/>
              </a:ext>
            </a:extLst>
          </p:cNvPr>
          <p:cNvPicPr>
            <a:picLocks noChangeAspect="1"/>
          </p:cNvPicPr>
          <p:nvPr/>
        </p:nvPicPr>
        <p:blipFill>
          <a:blip r:embed="rId5"/>
          <a:stretch>
            <a:fillRect/>
          </a:stretch>
        </p:blipFill>
        <p:spPr>
          <a:xfrm>
            <a:off x="8898458" y="2935745"/>
            <a:ext cx="2584928" cy="2566638"/>
          </a:xfrm>
          <a:prstGeom prst="rect">
            <a:avLst/>
          </a:prstGeom>
        </p:spPr>
      </p:pic>
    </p:spTree>
    <p:extLst>
      <p:ext uri="{BB962C8B-B14F-4D97-AF65-F5344CB8AC3E}">
        <p14:creationId xmlns:p14="http://schemas.microsoft.com/office/powerpoint/2010/main" val="2055919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0000">
            <a:alpha val="54000"/>
          </a:srgb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833D0-C83A-4E3D-A6BA-174364E8A06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dirty="0">
                <a:solidFill>
                  <a:schemeClr val="bg1"/>
                </a:solidFill>
              </a:rPr>
              <a:t>Let’s recap!</a:t>
            </a:r>
            <a:endParaRPr lang="en-US" sz="3200" b="1" kern="1200" dirty="0">
              <a:solidFill>
                <a:schemeClr val="bg1"/>
              </a:solidFill>
              <a:latin typeface="+mj-lt"/>
              <a:ea typeface="+mj-ea"/>
              <a:cs typeface="+mj-cs"/>
            </a:endParaRPr>
          </a:p>
        </p:txBody>
      </p:sp>
      <p:pic>
        <p:nvPicPr>
          <p:cNvPr id="5" name="Picture 4" descr="A close up of text on a white background&#10;&#10;Description automatically generated">
            <a:extLst>
              <a:ext uri="{FF2B5EF4-FFF2-40B4-BE49-F238E27FC236}">
                <a16:creationId xmlns:a16="http://schemas.microsoft.com/office/drawing/2014/main" id="{35B263E7-B2CC-4805-9D7C-F8AE6D7C2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846" y="1494872"/>
            <a:ext cx="8213757" cy="5174260"/>
          </a:xfrm>
          <a:prstGeom prst="rect">
            <a:avLst/>
          </a:prstGeom>
        </p:spPr>
      </p:pic>
      <p:sp>
        <p:nvSpPr>
          <p:cNvPr id="7" name="TextBox 6">
            <a:extLst>
              <a:ext uri="{FF2B5EF4-FFF2-40B4-BE49-F238E27FC236}">
                <a16:creationId xmlns:a16="http://schemas.microsoft.com/office/drawing/2014/main" id="{6124385D-0FD7-46A3-A506-05B24556FD3D}"/>
              </a:ext>
            </a:extLst>
          </p:cNvPr>
          <p:cNvSpPr txBox="1"/>
          <p:nvPr/>
        </p:nvSpPr>
        <p:spPr>
          <a:xfrm>
            <a:off x="8841850" y="1558456"/>
            <a:ext cx="3172571" cy="3970318"/>
          </a:xfrm>
          <a:prstGeom prst="rect">
            <a:avLst/>
          </a:prstGeom>
          <a:noFill/>
        </p:spPr>
        <p:txBody>
          <a:bodyPr wrap="square" rtlCol="0">
            <a:spAutoFit/>
          </a:bodyPr>
          <a:lstStyle/>
          <a:p>
            <a:endParaRPr lang="en-GB" sz="2800" dirty="0"/>
          </a:p>
          <a:p>
            <a:r>
              <a:rPr lang="en-GB" sz="2800" dirty="0"/>
              <a:t>How did you find yesterdays task?</a:t>
            </a:r>
          </a:p>
          <a:p>
            <a:endParaRPr lang="en-GB" sz="2800" dirty="0"/>
          </a:p>
          <a:p>
            <a:r>
              <a:rPr lang="en-GB" sz="2800" dirty="0"/>
              <a:t>We completed the symmetrical images by counting the squares away from the mirror line.</a:t>
            </a:r>
          </a:p>
        </p:txBody>
      </p:sp>
      <mc:AlternateContent xmlns:mc="http://schemas.openxmlformats.org/markup-compatibility/2006">
        <mc:Choice xmlns:p14="http://schemas.microsoft.com/office/powerpoint/2010/main" xmlns:aink="http://schemas.microsoft.com/office/drawing/2016/ink" Requires="p14 aink">
          <p:contentPart p14:bwMode="auto" r:id="rId3">
            <p14:nvContentPartPr>
              <p14:cNvPr id="3" name="Ink 2">
                <a:extLst>
                  <a:ext uri="{FF2B5EF4-FFF2-40B4-BE49-F238E27FC236}">
                    <a16:creationId xmlns:a16="http://schemas.microsoft.com/office/drawing/2014/main" id="{C2C035DC-E309-466A-8C5A-8B903D2831E0}"/>
                  </a:ext>
                </a:extLst>
              </p14:cNvPr>
              <p14:cNvContentPartPr/>
              <p14:nvPr/>
            </p14:nvContentPartPr>
            <p14:xfrm>
              <a:off x="4494130" y="1783659"/>
              <a:ext cx="254880" cy="298440"/>
            </p14:xfrm>
          </p:contentPart>
        </mc:Choice>
        <mc:Fallback>
          <p:pic>
            <p:nvPicPr>
              <p:cNvPr id="3" name="Ink 2">
                <a:extLst>
                  <a:ext uri="{FF2B5EF4-FFF2-40B4-BE49-F238E27FC236}">
                    <a16:creationId xmlns:a16="http://schemas.microsoft.com/office/drawing/2014/main" id="{C2C035DC-E309-466A-8C5A-8B903D2831E0}"/>
                  </a:ext>
                </a:extLst>
              </p:cNvPr>
              <p:cNvPicPr/>
              <p:nvPr/>
            </p:nvPicPr>
            <p:blipFill>
              <a:blip r:embed="rId4"/>
              <a:stretch>
                <a:fillRect/>
              </a:stretch>
            </p:blipFill>
            <p:spPr>
              <a:xfrm>
                <a:off x="4476490" y="1675659"/>
                <a:ext cx="290520" cy="51408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5">
            <p14:nvContentPartPr>
              <p14:cNvPr id="4" name="Ink 3">
                <a:extLst>
                  <a:ext uri="{FF2B5EF4-FFF2-40B4-BE49-F238E27FC236}">
                    <a16:creationId xmlns:a16="http://schemas.microsoft.com/office/drawing/2014/main" id="{7A9D881B-E3CA-4F7A-9C0D-1DE6FAD12395}"/>
                  </a:ext>
                </a:extLst>
              </p14:cNvPr>
              <p14:cNvContentPartPr/>
              <p14:nvPr/>
            </p14:nvContentPartPr>
            <p14:xfrm>
              <a:off x="4366690" y="1776099"/>
              <a:ext cx="1061280" cy="1853640"/>
            </p14:xfrm>
          </p:contentPart>
        </mc:Choice>
        <mc:Fallback>
          <p:pic>
            <p:nvPicPr>
              <p:cNvPr id="4" name="Ink 3">
                <a:extLst>
                  <a:ext uri="{FF2B5EF4-FFF2-40B4-BE49-F238E27FC236}">
                    <a16:creationId xmlns:a16="http://schemas.microsoft.com/office/drawing/2014/main" id="{7A9D881B-E3CA-4F7A-9C0D-1DE6FAD12395}"/>
                  </a:ext>
                </a:extLst>
              </p:cNvPr>
              <p:cNvPicPr/>
              <p:nvPr/>
            </p:nvPicPr>
            <p:blipFill>
              <a:blip r:embed="rId6"/>
              <a:stretch>
                <a:fillRect/>
              </a:stretch>
            </p:blipFill>
            <p:spPr>
              <a:xfrm>
                <a:off x="4348690" y="1668459"/>
                <a:ext cx="1096920" cy="20692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7DD299C5-7CE6-4B3A-AE87-B666FE54A11E}"/>
                  </a:ext>
                </a:extLst>
              </p14:cNvPr>
              <p14:cNvContentPartPr/>
              <p14:nvPr/>
            </p14:nvContentPartPr>
            <p14:xfrm>
              <a:off x="4476490" y="1871139"/>
              <a:ext cx="894240" cy="1721160"/>
            </p14:xfrm>
          </p:contentPart>
        </mc:Choice>
        <mc:Fallback>
          <p:pic>
            <p:nvPicPr>
              <p:cNvPr id="6" name="Ink 5">
                <a:extLst>
                  <a:ext uri="{FF2B5EF4-FFF2-40B4-BE49-F238E27FC236}">
                    <a16:creationId xmlns:a16="http://schemas.microsoft.com/office/drawing/2014/main" id="{7DD299C5-7CE6-4B3A-AE87-B666FE54A11E}"/>
                  </a:ext>
                </a:extLst>
              </p:cNvPr>
              <p:cNvPicPr/>
              <p:nvPr/>
            </p:nvPicPr>
            <p:blipFill>
              <a:blip r:embed="rId8"/>
              <a:stretch>
                <a:fillRect/>
              </a:stretch>
            </p:blipFill>
            <p:spPr>
              <a:xfrm>
                <a:off x="4422850" y="1763499"/>
                <a:ext cx="1001880" cy="19368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8" name="Ink 7">
                <a:extLst>
                  <a:ext uri="{FF2B5EF4-FFF2-40B4-BE49-F238E27FC236}">
                    <a16:creationId xmlns:a16="http://schemas.microsoft.com/office/drawing/2014/main" id="{34E7C8AD-EBC1-4BCD-B1E1-0D8B460679BA}"/>
                  </a:ext>
                </a:extLst>
              </p14:cNvPr>
              <p14:cNvContentPartPr/>
              <p14:nvPr/>
            </p14:nvContentPartPr>
            <p14:xfrm>
              <a:off x="7557730" y="1824339"/>
              <a:ext cx="693720" cy="612360"/>
            </p14:xfrm>
          </p:contentPart>
        </mc:Choice>
        <mc:Fallback>
          <p:pic>
            <p:nvPicPr>
              <p:cNvPr id="8" name="Ink 7">
                <a:extLst>
                  <a:ext uri="{FF2B5EF4-FFF2-40B4-BE49-F238E27FC236}">
                    <a16:creationId xmlns:a16="http://schemas.microsoft.com/office/drawing/2014/main" id="{34E7C8AD-EBC1-4BCD-B1E1-0D8B460679BA}"/>
                  </a:ext>
                </a:extLst>
              </p:cNvPr>
              <p:cNvPicPr/>
              <p:nvPr/>
            </p:nvPicPr>
            <p:blipFill>
              <a:blip r:embed="rId10"/>
              <a:stretch>
                <a:fillRect/>
              </a:stretch>
            </p:blipFill>
            <p:spPr>
              <a:xfrm>
                <a:off x="7503730" y="1716339"/>
                <a:ext cx="801360" cy="828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9" name="Ink 8">
                <a:extLst>
                  <a:ext uri="{FF2B5EF4-FFF2-40B4-BE49-F238E27FC236}">
                    <a16:creationId xmlns:a16="http://schemas.microsoft.com/office/drawing/2014/main" id="{52798ECA-93A4-4B75-9DE8-306ACA652F54}"/>
                  </a:ext>
                </a:extLst>
              </p14:cNvPr>
              <p14:cNvContentPartPr/>
              <p14:nvPr/>
            </p14:nvContentPartPr>
            <p14:xfrm>
              <a:off x="7673650" y="1891659"/>
              <a:ext cx="563040" cy="473400"/>
            </p14:xfrm>
          </p:contentPart>
        </mc:Choice>
        <mc:Fallback>
          <p:pic>
            <p:nvPicPr>
              <p:cNvPr id="9" name="Ink 8">
                <a:extLst>
                  <a:ext uri="{FF2B5EF4-FFF2-40B4-BE49-F238E27FC236}">
                    <a16:creationId xmlns:a16="http://schemas.microsoft.com/office/drawing/2014/main" id="{52798ECA-93A4-4B75-9DE8-306ACA652F54}"/>
                  </a:ext>
                </a:extLst>
              </p:cNvPr>
              <p:cNvPicPr/>
              <p:nvPr/>
            </p:nvPicPr>
            <p:blipFill>
              <a:blip r:embed="rId12"/>
              <a:stretch>
                <a:fillRect/>
              </a:stretch>
            </p:blipFill>
            <p:spPr>
              <a:xfrm>
                <a:off x="7619650" y="1784019"/>
                <a:ext cx="670680" cy="6890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1" name="Ink 10">
                <a:extLst>
                  <a:ext uri="{FF2B5EF4-FFF2-40B4-BE49-F238E27FC236}">
                    <a16:creationId xmlns:a16="http://schemas.microsoft.com/office/drawing/2014/main" id="{2FF0286D-7A8A-4C48-ADB5-C34FAACDE8C5}"/>
                  </a:ext>
                </a:extLst>
              </p14:cNvPr>
              <p14:cNvContentPartPr/>
              <p14:nvPr/>
            </p14:nvContentPartPr>
            <p14:xfrm>
              <a:off x="7286650" y="3044739"/>
              <a:ext cx="925560" cy="606240"/>
            </p14:xfrm>
          </p:contentPart>
        </mc:Choice>
        <mc:Fallback>
          <p:pic>
            <p:nvPicPr>
              <p:cNvPr id="11" name="Ink 10">
                <a:extLst>
                  <a:ext uri="{FF2B5EF4-FFF2-40B4-BE49-F238E27FC236}">
                    <a16:creationId xmlns:a16="http://schemas.microsoft.com/office/drawing/2014/main" id="{2FF0286D-7A8A-4C48-ADB5-C34FAACDE8C5}"/>
                  </a:ext>
                </a:extLst>
              </p:cNvPr>
              <p:cNvPicPr/>
              <p:nvPr/>
            </p:nvPicPr>
            <p:blipFill>
              <a:blip r:embed="rId14"/>
              <a:stretch>
                <a:fillRect/>
              </a:stretch>
            </p:blipFill>
            <p:spPr>
              <a:xfrm>
                <a:off x="7232650" y="2936739"/>
                <a:ext cx="1033200" cy="82188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2" name="Ink 11">
                <a:extLst>
                  <a:ext uri="{FF2B5EF4-FFF2-40B4-BE49-F238E27FC236}">
                    <a16:creationId xmlns:a16="http://schemas.microsoft.com/office/drawing/2014/main" id="{C3C9B558-5E80-4D9C-B8DC-717128158E3E}"/>
                  </a:ext>
                </a:extLst>
              </p14:cNvPr>
              <p14:cNvContentPartPr/>
              <p14:nvPr/>
            </p14:nvContentPartPr>
            <p14:xfrm>
              <a:off x="1612690" y="5144979"/>
              <a:ext cx="2160" cy="5040"/>
            </p14:xfrm>
          </p:contentPart>
        </mc:Choice>
        <mc:Fallback>
          <p:pic>
            <p:nvPicPr>
              <p:cNvPr id="12" name="Ink 11">
                <a:extLst>
                  <a:ext uri="{FF2B5EF4-FFF2-40B4-BE49-F238E27FC236}">
                    <a16:creationId xmlns:a16="http://schemas.microsoft.com/office/drawing/2014/main" id="{C3C9B558-5E80-4D9C-B8DC-717128158E3E}"/>
                  </a:ext>
                </a:extLst>
              </p:cNvPr>
              <p:cNvPicPr/>
              <p:nvPr/>
            </p:nvPicPr>
            <p:blipFill>
              <a:blip r:embed="rId16"/>
              <a:stretch>
                <a:fillRect/>
              </a:stretch>
            </p:blipFill>
            <p:spPr>
              <a:xfrm>
                <a:off x="1558690" y="5036979"/>
                <a:ext cx="109800" cy="2206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3" name="Ink 12">
                <a:extLst>
                  <a:ext uri="{FF2B5EF4-FFF2-40B4-BE49-F238E27FC236}">
                    <a16:creationId xmlns:a16="http://schemas.microsoft.com/office/drawing/2014/main" id="{DF726566-058F-4CBB-B972-DC1913C73FF6}"/>
                  </a:ext>
                </a:extLst>
              </p14:cNvPr>
              <p14:cNvContentPartPr/>
              <p14:nvPr/>
            </p14:nvContentPartPr>
            <p14:xfrm>
              <a:off x="1608370" y="5134179"/>
              <a:ext cx="455040" cy="58320"/>
            </p14:xfrm>
          </p:contentPart>
        </mc:Choice>
        <mc:Fallback>
          <p:pic>
            <p:nvPicPr>
              <p:cNvPr id="13" name="Ink 12">
                <a:extLst>
                  <a:ext uri="{FF2B5EF4-FFF2-40B4-BE49-F238E27FC236}">
                    <a16:creationId xmlns:a16="http://schemas.microsoft.com/office/drawing/2014/main" id="{DF726566-058F-4CBB-B972-DC1913C73FF6}"/>
                  </a:ext>
                </a:extLst>
              </p:cNvPr>
              <p:cNvPicPr/>
              <p:nvPr/>
            </p:nvPicPr>
            <p:blipFill>
              <a:blip r:embed="rId18"/>
              <a:stretch>
                <a:fillRect/>
              </a:stretch>
            </p:blipFill>
            <p:spPr>
              <a:xfrm>
                <a:off x="1554370" y="5026539"/>
                <a:ext cx="562680" cy="2739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4" name="Ink 13">
                <a:extLst>
                  <a:ext uri="{FF2B5EF4-FFF2-40B4-BE49-F238E27FC236}">
                    <a16:creationId xmlns:a16="http://schemas.microsoft.com/office/drawing/2014/main" id="{BDF15056-D056-436A-AC8C-F27F137B7D99}"/>
                  </a:ext>
                </a:extLst>
              </p14:cNvPr>
              <p14:cNvContentPartPr/>
              <p14:nvPr/>
            </p14:nvContentPartPr>
            <p14:xfrm>
              <a:off x="2024530" y="5160099"/>
              <a:ext cx="50040" cy="24480"/>
            </p14:xfrm>
          </p:contentPart>
        </mc:Choice>
        <mc:Fallback>
          <p:pic>
            <p:nvPicPr>
              <p:cNvPr id="14" name="Ink 13">
                <a:extLst>
                  <a:ext uri="{FF2B5EF4-FFF2-40B4-BE49-F238E27FC236}">
                    <a16:creationId xmlns:a16="http://schemas.microsoft.com/office/drawing/2014/main" id="{BDF15056-D056-436A-AC8C-F27F137B7D99}"/>
                  </a:ext>
                </a:extLst>
              </p:cNvPr>
              <p:cNvPicPr/>
              <p:nvPr/>
            </p:nvPicPr>
            <p:blipFill>
              <a:blip r:embed="rId20"/>
              <a:stretch>
                <a:fillRect/>
              </a:stretch>
            </p:blipFill>
            <p:spPr>
              <a:xfrm>
                <a:off x="1970890" y="5052099"/>
                <a:ext cx="157680" cy="2401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5" name="Ink 14">
                <a:extLst>
                  <a:ext uri="{FF2B5EF4-FFF2-40B4-BE49-F238E27FC236}">
                    <a16:creationId xmlns:a16="http://schemas.microsoft.com/office/drawing/2014/main" id="{561BC0DD-F206-490D-97C3-58D6BEC99707}"/>
                  </a:ext>
                </a:extLst>
              </p14:cNvPr>
              <p14:cNvContentPartPr/>
              <p14:nvPr/>
            </p14:nvContentPartPr>
            <p14:xfrm>
              <a:off x="2040370" y="5169819"/>
              <a:ext cx="2880" cy="2880"/>
            </p14:xfrm>
          </p:contentPart>
        </mc:Choice>
        <mc:Fallback>
          <p:pic>
            <p:nvPicPr>
              <p:cNvPr id="15" name="Ink 14">
                <a:extLst>
                  <a:ext uri="{FF2B5EF4-FFF2-40B4-BE49-F238E27FC236}">
                    <a16:creationId xmlns:a16="http://schemas.microsoft.com/office/drawing/2014/main" id="{561BC0DD-F206-490D-97C3-58D6BEC99707}"/>
                  </a:ext>
                </a:extLst>
              </p:cNvPr>
              <p:cNvPicPr/>
              <p:nvPr/>
            </p:nvPicPr>
            <p:blipFill>
              <a:blip r:embed="rId22"/>
              <a:stretch>
                <a:fillRect/>
              </a:stretch>
            </p:blipFill>
            <p:spPr>
              <a:xfrm>
                <a:off x="1986370" y="5061819"/>
                <a:ext cx="110520" cy="21852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6" name="Ink 15">
                <a:extLst>
                  <a:ext uri="{FF2B5EF4-FFF2-40B4-BE49-F238E27FC236}">
                    <a16:creationId xmlns:a16="http://schemas.microsoft.com/office/drawing/2014/main" id="{AA8D2CA6-241A-45A3-84B9-8BC58D494741}"/>
                  </a:ext>
                </a:extLst>
              </p14:cNvPr>
              <p14:cNvContentPartPr/>
              <p14:nvPr/>
            </p14:nvContentPartPr>
            <p14:xfrm>
              <a:off x="1977730" y="4588419"/>
              <a:ext cx="200160" cy="567360"/>
            </p14:xfrm>
          </p:contentPart>
        </mc:Choice>
        <mc:Fallback>
          <p:pic>
            <p:nvPicPr>
              <p:cNvPr id="16" name="Ink 15">
                <a:extLst>
                  <a:ext uri="{FF2B5EF4-FFF2-40B4-BE49-F238E27FC236}">
                    <a16:creationId xmlns:a16="http://schemas.microsoft.com/office/drawing/2014/main" id="{AA8D2CA6-241A-45A3-84B9-8BC58D494741}"/>
                  </a:ext>
                </a:extLst>
              </p:cNvPr>
              <p:cNvPicPr/>
              <p:nvPr/>
            </p:nvPicPr>
            <p:blipFill>
              <a:blip r:embed="rId24"/>
              <a:stretch>
                <a:fillRect/>
              </a:stretch>
            </p:blipFill>
            <p:spPr>
              <a:xfrm>
                <a:off x="1924090" y="4480419"/>
                <a:ext cx="307800" cy="7830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7" name="Ink 16">
                <a:extLst>
                  <a:ext uri="{FF2B5EF4-FFF2-40B4-BE49-F238E27FC236}">
                    <a16:creationId xmlns:a16="http://schemas.microsoft.com/office/drawing/2014/main" id="{B7F72AFE-C570-43C3-B5DE-07855C08D144}"/>
                  </a:ext>
                </a:extLst>
              </p14:cNvPr>
              <p14:cNvContentPartPr/>
              <p14:nvPr/>
            </p14:nvContentPartPr>
            <p14:xfrm>
              <a:off x="2099410" y="4571859"/>
              <a:ext cx="451080" cy="1785960"/>
            </p14:xfrm>
          </p:contentPart>
        </mc:Choice>
        <mc:Fallback>
          <p:pic>
            <p:nvPicPr>
              <p:cNvPr id="17" name="Ink 16">
                <a:extLst>
                  <a:ext uri="{FF2B5EF4-FFF2-40B4-BE49-F238E27FC236}">
                    <a16:creationId xmlns:a16="http://schemas.microsoft.com/office/drawing/2014/main" id="{B7F72AFE-C570-43C3-B5DE-07855C08D144}"/>
                  </a:ext>
                </a:extLst>
              </p:cNvPr>
              <p:cNvPicPr/>
              <p:nvPr/>
            </p:nvPicPr>
            <p:blipFill>
              <a:blip r:embed="rId26"/>
              <a:stretch>
                <a:fillRect/>
              </a:stretch>
            </p:blipFill>
            <p:spPr>
              <a:xfrm>
                <a:off x="2045410" y="4463859"/>
                <a:ext cx="558720" cy="20016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8" name="Ink 17">
                <a:extLst>
                  <a:ext uri="{FF2B5EF4-FFF2-40B4-BE49-F238E27FC236}">
                    <a16:creationId xmlns:a16="http://schemas.microsoft.com/office/drawing/2014/main" id="{3DCFA854-E922-41C6-8317-26898CDBB2A8}"/>
                  </a:ext>
                </a:extLst>
              </p14:cNvPr>
              <p14:cNvContentPartPr/>
              <p14:nvPr/>
            </p14:nvContentPartPr>
            <p14:xfrm>
              <a:off x="1647610" y="5690739"/>
              <a:ext cx="844200" cy="635400"/>
            </p14:xfrm>
          </p:contentPart>
        </mc:Choice>
        <mc:Fallback>
          <p:pic>
            <p:nvPicPr>
              <p:cNvPr id="18" name="Ink 17">
                <a:extLst>
                  <a:ext uri="{FF2B5EF4-FFF2-40B4-BE49-F238E27FC236}">
                    <a16:creationId xmlns:a16="http://schemas.microsoft.com/office/drawing/2014/main" id="{3DCFA854-E922-41C6-8317-26898CDBB2A8}"/>
                  </a:ext>
                </a:extLst>
              </p:cNvPr>
              <p:cNvPicPr/>
              <p:nvPr/>
            </p:nvPicPr>
            <p:blipFill>
              <a:blip r:embed="rId28"/>
              <a:stretch>
                <a:fillRect/>
              </a:stretch>
            </p:blipFill>
            <p:spPr>
              <a:xfrm>
                <a:off x="1593610" y="5582739"/>
                <a:ext cx="951840" cy="8510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19" name="Ink 18">
                <a:extLst>
                  <a:ext uri="{FF2B5EF4-FFF2-40B4-BE49-F238E27FC236}">
                    <a16:creationId xmlns:a16="http://schemas.microsoft.com/office/drawing/2014/main" id="{11FD2C19-D934-4ADA-88BD-02D4E98DB0F5}"/>
                  </a:ext>
                </a:extLst>
              </p14:cNvPr>
              <p14:cNvContentPartPr/>
              <p14:nvPr/>
            </p14:nvContentPartPr>
            <p14:xfrm>
              <a:off x="1650130" y="4666539"/>
              <a:ext cx="813240" cy="1552320"/>
            </p14:xfrm>
          </p:contentPart>
        </mc:Choice>
        <mc:Fallback>
          <p:pic>
            <p:nvPicPr>
              <p:cNvPr id="19" name="Ink 18">
                <a:extLst>
                  <a:ext uri="{FF2B5EF4-FFF2-40B4-BE49-F238E27FC236}">
                    <a16:creationId xmlns:a16="http://schemas.microsoft.com/office/drawing/2014/main" id="{11FD2C19-D934-4ADA-88BD-02D4E98DB0F5}"/>
                  </a:ext>
                </a:extLst>
              </p:cNvPr>
              <p:cNvPicPr/>
              <p:nvPr/>
            </p:nvPicPr>
            <p:blipFill>
              <a:blip r:embed="rId30"/>
              <a:stretch>
                <a:fillRect/>
              </a:stretch>
            </p:blipFill>
            <p:spPr>
              <a:xfrm>
                <a:off x="1596490" y="4558539"/>
                <a:ext cx="920880" cy="17679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0" name="Ink 19">
                <a:extLst>
                  <a:ext uri="{FF2B5EF4-FFF2-40B4-BE49-F238E27FC236}">
                    <a16:creationId xmlns:a16="http://schemas.microsoft.com/office/drawing/2014/main" id="{CEF907FE-FC9C-49D0-AC13-15F5B023D995}"/>
                  </a:ext>
                </a:extLst>
              </p14:cNvPr>
              <p14:cNvContentPartPr/>
              <p14:nvPr/>
            </p14:nvContentPartPr>
            <p14:xfrm>
              <a:off x="1975570" y="5712339"/>
              <a:ext cx="263160" cy="586800"/>
            </p14:xfrm>
          </p:contentPart>
        </mc:Choice>
        <mc:Fallback>
          <p:pic>
            <p:nvPicPr>
              <p:cNvPr id="20" name="Ink 19">
                <a:extLst>
                  <a:ext uri="{FF2B5EF4-FFF2-40B4-BE49-F238E27FC236}">
                    <a16:creationId xmlns:a16="http://schemas.microsoft.com/office/drawing/2014/main" id="{CEF907FE-FC9C-49D0-AC13-15F5B023D995}"/>
                  </a:ext>
                </a:extLst>
              </p:cNvPr>
              <p:cNvPicPr/>
              <p:nvPr/>
            </p:nvPicPr>
            <p:blipFill>
              <a:blip r:embed="rId32"/>
              <a:stretch>
                <a:fillRect/>
              </a:stretch>
            </p:blipFill>
            <p:spPr>
              <a:xfrm>
                <a:off x="1921930" y="5604699"/>
                <a:ext cx="370800" cy="8024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1" name="Ink 20">
                <a:extLst>
                  <a:ext uri="{FF2B5EF4-FFF2-40B4-BE49-F238E27FC236}">
                    <a16:creationId xmlns:a16="http://schemas.microsoft.com/office/drawing/2014/main" id="{B9894790-B097-4744-B7DA-CD5496D98E2F}"/>
                  </a:ext>
                </a:extLst>
              </p14:cNvPr>
              <p14:cNvContentPartPr/>
              <p14:nvPr/>
            </p14:nvContentPartPr>
            <p14:xfrm>
              <a:off x="1744810" y="4733859"/>
              <a:ext cx="720000" cy="1527480"/>
            </p14:xfrm>
          </p:contentPart>
        </mc:Choice>
        <mc:Fallback>
          <p:pic>
            <p:nvPicPr>
              <p:cNvPr id="21" name="Ink 20">
                <a:extLst>
                  <a:ext uri="{FF2B5EF4-FFF2-40B4-BE49-F238E27FC236}">
                    <a16:creationId xmlns:a16="http://schemas.microsoft.com/office/drawing/2014/main" id="{B9894790-B097-4744-B7DA-CD5496D98E2F}"/>
                  </a:ext>
                </a:extLst>
              </p:cNvPr>
              <p:cNvPicPr/>
              <p:nvPr/>
            </p:nvPicPr>
            <p:blipFill>
              <a:blip r:embed="rId34"/>
              <a:stretch>
                <a:fillRect/>
              </a:stretch>
            </p:blipFill>
            <p:spPr>
              <a:xfrm>
                <a:off x="1691170" y="4626219"/>
                <a:ext cx="827640" cy="174312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2" name="Ink 21">
                <a:extLst>
                  <a:ext uri="{FF2B5EF4-FFF2-40B4-BE49-F238E27FC236}">
                    <a16:creationId xmlns:a16="http://schemas.microsoft.com/office/drawing/2014/main" id="{A9789035-419B-473E-8C3D-F6ACDF1C3C93}"/>
                  </a:ext>
                </a:extLst>
              </p14:cNvPr>
              <p14:cNvContentPartPr/>
              <p14:nvPr/>
            </p14:nvContentPartPr>
            <p14:xfrm>
              <a:off x="4436890" y="4595979"/>
              <a:ext cx="667800" cy="1712160"/>
            </p14:xfrm>
          </p:contentPart>
        </mc:Choice>
        <mc:Fallback>
          <p:pic>
            <p:nvPicPr>
              <p:cNvPr id="22" name="Ink 21">
                <a:extLst>
                  <a:ext uri="{FF2B5EF4-FFF2-40B4-BE49-F238E27FC236}">
                    <a16:creationId xmlns:a16="http://schemas.microsoft.com/office/drawing/2014/main" id="{A9789035-419B-473E-8C3D-F6ACDF1C3C93}"/>
                  </a:ext>
                </a:extLst>
              </p:cNvPr>
              <p:cNvPicPr/>
              <p:nvPr/>
            </p:nvPicPr>
            <p:blipFill>
              <a:blip r:embed="rId36"/>
              <a:stretch>
                <a:fillRect/>
              </a:stretch>
            </p:blipFill>
            <p:spPr>
              <a:xfrm>
                <a:off x="4383250" y="4488339"/>
                <a:ext cx="775440" cy="19278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3" name="Ink 22">
                <a:extLst>
                  <a:ext uri="{FF2B5EF4-FFF2-40B4-BE49-F238E27FC236}">
                    <a16:creationId xmlns:a16="http://schemas.microsoft.com/office/drawing/2014/main" id="{E9EC929D-BFB6-495D-A7BD-97D6BD0F7CA6}"/>
                  </a:ext>
                </a:extLst>
              </p14:cNvPr>
              <p14:cNvContentPartPr/>
              <p14:nvPr/>
            </p14:nvContentPartPr>
            <p14:xfrm>
              <a:off x="4578730" y="4643139"/>
              <a:ext cx="423360" cy="1555200"/>
            </p14:xfrm>
          </p:contentPart>
        </mc:Choice>
        <mc:Fallback>
          <p:pic>
            <p:nvPicPr>
              <p:cNvPr id="23" name="Ink 22">
                <a:extLst>
                  <a:ext uri="{FF2B5EF4-FFF2-40B4-BE49-F238E27FC236}">
                    <a16:creationId xmlns:a16="http://schemas.microsoft.com/office/drawing/2014/main" id="{E9EC929D-BFB6-495D-A7BD-97D6BD0F7CA6}"/>
                  </a:ext>
                </a:extLst>
              </p:cNvPr>
              <p:cNvPicPr/>
              <p:nvPr/>
            </p:nvPicPr>
            <p:blipFill>
              <a:blip r:embed="rId38"/>
              <a:stretch>
                <a:fillRect/>
              </a:stretch>
            </p:blipFill>
            <p:spPr>
              <a:xfrm>
                <a:off x="4524730" y="4535499"/>
                <a:ext cx="531000" cy="177084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24" name="Ink 23">
                <a:extLst>
                  <a:ext uri="{FF2B5EF4-FFF2-40B4-BE49-F238E27FC236}">
                    <a16:creationId xmlns:a16="http://schemas.microsoft.com/office/drawing/2014/main" id="{FD2C6076-AF42-4D7B-A577-CE45564F7C80}"/>
                  </a:ext>
                </a:extLst>
              </p14:cNvPr>
              <p14:cNvContentPartPr/>
              <p14:nvPr/>
            </p14:nvContentPartPr>
            <p14:xfrm>
              <a:off x="7298530" y="4581579"/>
              <a:ext cx="285840" cy="1175760"/>
            </p14:xfrm>
          </p:contentPart>
        </mc:Choice>
        <mc:Fallback>
          <p:pic>
            <p:nvPicPr>
              <p:cNvPr id="24" name="Ink 23">
                <a:extLst>
                  <a:ext uri="{FF2B5EF4-FFF2-40B4-BE49-F238E27FC236}">
                    <a16:creationId xmlns:a16="http://schemas.microsoft.com/office/drawing/2014/main" id="{FD2C6076-AF42-4D7B-A577-CE45564F7C80}"/>
                  </a:ext>
                </a:extLst>
              </p:cNvPr>
              <p:cNvPicPr/>
              <p:nvPr/>
            </p:nvPicPr>
            <p:blipFill>
              <a:blip r:embed="rId40"/>
              <a:stretch>
                <a:fillRect/>
              </a:stretch>
            </p:blipFill>
            <p:spPr>
              <a:xfrm>
                <a:off x="7244530" y="4473939"/>
                <a:ext cx="393480" cy="13914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25" name="Ink 24">
                <a:extLst>
                  <a:ext uri="{FF2B5EF4-FFF2-40B4-BE49-F238E27FC236}">
                    <a16:creationId xmlns:a16="http://schemas.microsoft.com/office/drawing/2014/main" id="{5FBBA06D-9D04-4B3D-BF13-51457D917BE0}"/>
                  </a:ext>
                </a:extLst>
              </p14:cNvPr>
              <p14:cNvContentPartPr/>
              <p14:nvPr/>
            </p14:nvContentPartPr>
            <p14:xfrm>
              <a:off x="7297450" y="6045339"/>
              <a:ext cx="281160" cy="309960"/>
            </p14:xfrm>
          </p:contentPart>
        </mc:Choice>
        <mc:Fallback>
          <p:pic>
            <p:nvPicPr>
              <p:cNvPr id="25" name="Ink 24">
                <a:extLst>
                  <a:ext uri="{FF2B5EF4-FFF2-40B4-BE49-F238E27FC236}">
                    <a16:creationId xmlns:a16="http://schemas.microsoft.com/office/drawing/2014/main" id="{5FBBA06D-9D04-4B3D-BF13-51457D917BE0}"/>
                  </a:ext>
                </a:extLst>
              </p:cNvPr>
              <p:cNvPicPr/>
              <p:nvPr/>
            </p:nvPicPr>
            <p:blipFill>
              <a:blip r:embed="rId42"/>
              <a:stretch>
                <a:fillRect/>
              </a:stretch>
            </p:blipFill>
            <p:spPr>
              <a:xfrm>
                <a:off x="7243810" y="5937339"/>
                <a:ext cx="388800" cy="52560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26" name="Ink 25">
                <a:extLst>
                  <a:ext uri="{FF2B5EF4-FFF2-40B4-BE49-F238E27FC236}">
                    <a16:creationId xmlns:a16="http://schemas.microsoft.com/office/drawing/2014/main" id="{E81AE803-D694-4840-8E60-9511234FC9FF}"/>
                  </a:ext>
                </a:extLst>
              </p14:cNvPr>
              <p14:cNvContentPartPr/>
              <p14:nvPr/>
            </p14:nvContentPartPr>
            <p14:xfrm>
              <a:off x="7331290" y="6111579"/>
              <a:ext cx="200160" cy="158760"/>
            </p14:xfrm>
          </p:contentPart>
        </mc:Choice>
        <mc:Fallback>
          <p:pic>
            <p:nvPicPr>
              <p:cNvPr id="26" name="Ink 25">
                <a:extLst>
                  <a:ext uri="{FF2B5EF4-FFF2-40B4-BE49-F238E27FC236}">
                    <a16:creationId xmlns:a16="http://schemas.microsoft.com/office/drawing/2014/main" id="{E81AE803-D694-4840-8E60-9511234FC9FF}"/>
                  </a:ext>
                </a:extLst>
              </p:cNvPr>
              <p:cNvPicPr/>
              <p:nvPr/>
            </p:nvPicPr>
            <p:blipFill>
              <a:blip r:embed="rId44"/>
              <a:stretch>
                <a:fillRect/>
              </a:stretch>
            </p:blipFill>
            <p:spPr>
              <a:xfrm>
                <a:off x="7277290" y="6003939"/>
                <a:ext cx="307800" cy="374400"/>
              </a:xfrm>
              <a:prstGeom prst="rect">
                <a:avLst/>
              </a:prstGeom>
            </p:spPr>
          </p:pic>
        </mc:Fallback>
      </mc:AlternateContent>
    </p:spTree>
    <p:extLst>
      <p:ext uri="{BB962C8B-B14F-4D97-AF65-F5344CB8AC3E}">
        <p14:creationId xmlns:p14="http://schemas.microsoft.com/office/powerpoint/2010/main" val="248212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0000">
            <a:alpha val="50000"/>
          </a:srgbClr>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D780CE5-4737-4CEC-8702-8414144C7CB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0" b="100000" l="0" r="97800">
                        <a14:foregroundMark x1="18000" y1="26600" x2="36800" y2="20200"/>
                        <a14:foregroundMark x1="54200" y1="10600" x2="66000" y2="21000"/>
                        <a14:foregroundMark x1="86800" y1="35600" x2="82600" y2="50600"/>
                        <a14:foregroundMark x1="78800" y1="72400" x2="62600" y2="79400"/>
                        <a14:foregroundMark x1="40400" y1="86800" x2="31000" y2="74800"/>
                      </a14:backgroundRemoval>
                    </a14:imgEffect>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744139" y="392067"/>
            <a:ext cx="6264696" cy="62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A3C80937-5FD0-4D79-9DA9-59F767C557E9}"/>
              </a:ext>
            </a:extLst>
          </p:cNvPr>
          <p:cNvSpPr/>
          <p:nvPr/>
        </p:nvSpPr>
        <p:spPr>
          <a:xfrm>
            <a:off x="1853599" y="2800358"/>
            <a:ext cx="8045776" cy="1107996"/>
          </a:xfrm>
          <a:prstGeom prst="rect">
            <a:avLst/>
          </a:prstGeom>
          <a:noFill/>
        </p:spPr>
        <p:txBody>
          <a:bodyPr wrap="square" lIns="91440" tIns="45720" rIns="91440" bIns="45720">
            <a:spAutoFit/>
          </a:bodyPr>
          <a:lstStyle/>
          <a:p>
            <a:pPr algn="ct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Rotational Symmetry</a:t>
            </a:r>
          </a:p>
        </p:txBody>
      </p:sp>
    </p:spTree>
    <p:extLst>
      <p:ext uri="{BB962C8B-B14F-4D97-AF65-F5344CB8AC3E}">
        <p14:creationId xmlns:p14="http://schemas.microsoft.com/office/powerpoint/2010/main" val="1644338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3399">
            <a:alpha val="57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9F445-D40B-4E0E-9327-2DADB5C3588F}"/>
              </a:ext>
            </a:extLst>
          </p:cNvPr>
          <p:cNvSpPr>
            <a:spLocks noGrp="1"/>
          </p:cNvSpPr>
          <p:nvPr>
            <p:ph type="title"/>
          </p:nvPr>
        </p:nvSpPr>
        <p:spPr>
          <a:xfrm>
            <a:off x="655320" y="365125"/>
            <a:ext cx="5120114" cy="1692794"/>
          </a:xfrm>
        </p:spPr>
        <p:txBody>
          <a:bodyPr>
            <a:normAutofit/>
          </a:bodyPr>
          <a:lstStyle/>
          <a:p>
            <a:r>
              <a:rPr lang="en-GB" sz="4100" dirty="0">
                <a:latin typeface="Arial Nova" panose="020B0604020202020204" pitchFamily="34" charset="0"/>
              </a:rPr>
              <a:t>Form II Home Learning Reminders</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5E2396-C128-461C-AB22-A3E29CD9327C}"/>
              </a:ext>
            </a:extLst>
          </p:cNvPr>
          <p:cNvSpPr>
            <a:spLocks noGrp="1"/>
          </p:cNvSpPr>
          <p:nvPr>
            <p:ph idx="1"/>
          </p:nvPr>
        </p:nvSpPr>
        <p:spPr>
          <a:xfrm>
            <a:off x="655321" y="2575033"/>
            <a:ext cx="5297244" cy="4049881"/>
          </a:xfrm>
        </p:spPr>
        <p:txBody>
          <a:bodyPr>
            <a:normAutofit/>
          </a:bodyPr>
          <a:lstStyle/>
          <a:p>
            <a:r>
              <a:rPr lang="en-GB" dirty="0"/>
              <a:t>Don’t forget to read every day to an adult or sibling!</a:t>
            </a:r>
          </a:p>
          <a:p>
            <a:r>
              <a:rPr lang="en-GB" dirty="0"/>
              <a:t>Practice your times tables every day!</a:t>
            </a:r>
          </a:p>
          <a:p>
            <a:r>
              <a:rPr lang="en-GB" dirty="0"/>
              <a:t>Continue to practice your spellings!</a:t>
            </a:r>
          </a:p>
          <a:p>
            <a:r>
              <a:rPr lang="en-GB" dirty="0"/>
              <a:t>Work through your maths bond and arithmetic books at your own pace.</a:t>
            </a:r>
          </a:p>
        </p:txBody>
      </p:sp>
      <p:pic>
        <p:nvPicPr>
          <p:cNvPr id="4" name="Picture 3">
            <a:extLst>
              <a:ext uri="{FF2B5EF4-FFF2-40B4-BE49-F238E27FC236}">
                <a16:creationId xmlns:a16="http://schemas.microsoft.com/office/drawing/2014/main" id="{64357E6D-7C4E-4303-AC50-8C35F662829F}"/>
              </a:ext>
            </a:extLst>
          </p:cNvPr>
          <p:cNvPicPr>
            <a:picLocks noChangeAspect="1"/>
          </p:cNvPicPr>
          <p:nvPr/>
        </p:nvPicPr>
        <p:blipFill rotWithShape="1">
          <a:blip r:embed="rId2">
            <a:alphaModFix/>
          </a:blip>
          <a:srcRect l="5314" r="20581"/>
          <a:stretch/>
        </p:blipFill>
        <p:spPr>
          <a:xfrm>
            <a:off x="5878850" y="13"/>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2519633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0000">
            <a:alpha val="50000"/>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603B00-FD35-4221-8909-B038C8D018EC}"/>
              </a:ext>
            </a:extLst>
          </p:cNvPr>
          <p:cNvSpPr/>
          <p:nvPr/>
        </p:nvSpPr>
        <p:spPr>
          <a:xfrm>
            <a:off x="1925161" y="73061"/>
            <a:ext cx="8045776" cy="2123658"/>
          </a:xfrm>
          <a:prstGeom prst="rect">
            <a:avLst/>
          </a:prstGeom>
          <a:noFill/>
        </p:spPr>
        <p:txBody>
          <a:bodyPr wrap="square" lIns="91440" tIns="45720" rIns="91440" bIns="45720">
            <a:spAutoFit/>
          </a:bodyPr>
          <a:lstStyle/>
          <a:p>
            <a:pPr algn="ct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What is Rotational Symmetry?</a:t>
            </a:r>
          </a:p>
        </p:txBody>
      </p:sp>
      <p:sp>
        <p:nvSpPr>
          <p:cNvPr id="5" name="Rectangle 4">
            <a:extLst>
              <a:ext uri="{FF2B5EF4-FFF2-40B4-BE49-F238E27FC236}">
                <a16:creationId xmlns:a16="http://schemas.microsoft.com/office/drawing/2014/main" id="{4AC71329-53A9-45D1-BEDE-2735A04F4C26}"/>
              </a:ext>
            </a:extLst>
          </p:cNvPr>
          <p:cNvSpPr/>
          <p:nvPr/>
        </p:nvSpPr>
        <p:spPr>
          <a:xfrm>
            <a:off x="508883" y="2968631"/>
            <a:ext cx="11290853" cy="2554545"/>
          </a:xfrm>
          <a:prstGeom prst="rect">
            <a:avLst/>
          </a:prstGeom>
        </p:spPr>
        <p:txBody>
          <a:bodyPr wrap="square">
            <a:spAutoFit/>
          </a:bodyPr>
          <a:lstStyle/>
          <a:p>
            <a:r>
              <a:rPr lang="en-GB" sz="3200" dirty="0"/>
              <a:t>A shape has rotational symmetry if it looks the same after being rotated.</a:t>
            </a:r>
          </a:p>
          <a:p>
            <a:endParaRPr lang="en-GB" sz="3200" dirty="0"/>
          </a:p>
          <a:p>
            <a:r>
              <a:rPr lang="en-GB" sz="3200" dirty="0"/>
              <a:t>The amount of times you can rotate it onto itself before you get back to the start is call the </a:t>
            </a:r>
            <a:r>
              <a:rPr lang="en-GB" sz="3200" b="1" dirty="0"/>
              <a:t>order of rotational symmetry.</a:t>
            </a:r>
          </a:p>
        </p:txBody>
      </p:sp>
    </p:spTree>
    <p:extLst>
      <p:ext uri="{BB962C8B-B14F-4D97-AF65-F5344CB8AC3E}">
        <p14:creationId xmlns:p14="http://schemas.microsoft.com/office/powerpoint/2010/main" val="3793259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0000">
            <a:alpha val="50000"/>
          </a:srgbClr>
        </a:solidFill>
        <a:effectLst/>
      </p:bgPr>
    </p:bg>
    <p:spTree>
      <p:nvGrpSpPr>
        <p:cNvPr id="1" name=""/>
        <p:cNvGrpSpPr/>
        <p:nvPr/>
      </p:nvGrpSpPr>
      <p:grpSpPr>
        <a:xfrm>
          <a:off x="0" y="0"/>
          <a:ext cx="0" cy="0"/>
          <a:chOff x="0" y="0"/>
          <a:chExt cx="0" cy="0"/>
        </a:xfrm>
      </p:grpSpPr>
      <p:sp>
        <p:nvSpPr>
          <p:cNvPr id="4" name="Rectangle 3"/>
          <p:cNvSpPr/>
          <p:nvPr/>
        </p:nvSpPr>
        <p:spPr>
          <a:xfrm>
            <a:off x="2999656" y="1790787"/>
            <a:ext cx="6192688" cy="2520280"/>
          </a:xfrm>
          <a:prstGeom prst="rect">
            <a:avLst/>
          </a:prstGeom>
          <a:ln w="57150">
            <a:solidFill>
              <a:schemeClr val="tx1"/>
            </a:solidFill>
          </a:ln>
        </p:spPr>
        <p:style>
          <a:lnRef idx="2">
            <a:schemeClr val="accent4"/>
          </a:lnRef>
          <a:fillRef idx="1">
            <a:schemeClr val="lt1"/>
          </a:fillRef>
          <a:effectRef idx="0">
            <a:schemeClr val="accent4"/>
          </a:effectRef>
          <a:fontRef idx="minor">
            <a:schemeClr val="dk1"/>
          </a:fontRef>
        </p:style>
        <p:txBody>
          <a:bodyPr rtlCol="0" anchor="t"/>
          <a:lstStyle/>
          <a:p>
            <a:r>
              <a:rPr lang="en-GB" dirty="0"/>
              <a:t> </a:t>
            </a:r>
          </a:p>
        </p:txBody>
      </p:sp>
      <p:grpSp>
        <p:nvGrpSpPr>
          <p:cNvPr id="6" name="Group 5"/>
          <p:cNvGrpSpPr/>
          <p:nvPr/>
        </p:nvGrpSpPr>
        <p:grpSpPr>
          <a:xfrm>
            <a:off x="2999656" y="1791963"/>
            <a:ext cx="6192688" cy="2520280"/>
            <a:chOff x="1475656" y="1791963"/>
            <a:chExt cx="6192688" cy="2520280"/>
          </a:xfrm>
        </p:grpSpPr>
        <p:sp>
          <p:nvSpPr>
            <p:cNvPr id="2" name="Rectangle 1"/>
            <p:cNvSpPr/>
            <p:nvPr/>
          </p:nvSpPr>
          <p:spPr>
            <a:xfrm>
              <a:off x="1475656" y="1791963"/>
              <a:ext cx="6192688" cy="2520280"/>
            </a:xfrm>
            <a:prstGeom prst="rect">
              <a:avLst/>
            </a:prstGeom>
            <a:ln w="57150">
              <a:solidFill>
                <a:srgbClr val="7030A0"/>
              </a:solidFill>
            </a:ln>
          </p:spPr>
          <p:style>
            <a:lnRef idx="2">
              <a:schemeClr val="accent4"/>
            </a:lnRef>
            <a:fillRef idx="1">
              <a:schemeClr val="lt1"/>
            </a:fillRef>
            <a:effectRef idx="0">
              <a:schemeClr val="accent4"/>
            </a:effectRef>
            <a:fontRef idx="minor">
              <a:schemeClr val="dk1"/>
            </a:fontRef>
          </p:style>
          <p:txBody>
            <a:bodyPr rtlCol="0" anchor="t"/>
            <a:lstStyle/>
            <a:p>
              <a:r>
                <a:rPr lang="en-GB" dirty="0"/>
                <a:t> </a:t>
              </a:r>
            </a:p>
          </p:txBody>
        </p:sp>
        <p:sp>
          <p:nvSpPr>
            <p:cNvPr id="5" name="Oval 4"/>
            <p:cNvSpPr/>
            <p:nvPr/>
          </p:nvSpPr>
          <p:spPr>
            <a:xfrm>
              <a:off x="1691680" y="1988840"/>
              <a:ext cx="288032" cy="2160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7" name="TextBox 6"/>
          <p:cNvSpPr txBox="1"/>
          <p:nvPr/>
        </p:nvSpPr>
        <p:spPr>
          <a:xfrm>
            <a:off x="8400256" y="361627"/>
            <a:ext cx="971600" cy="1015663"/>
          </a:xfrm>
          <a:prstGeom prst="rect">
            <a:avLst/>
          </a:prstGeom>
          <a:noFill/>
        </p:spPr>
        <p:txBody>
          <a:bodyPr wrap="square" rtlCol="0">
            <a:spAutoFit/>
          </a:bodyPr>
          <a:lstStyle/>
          <a:p>
            <a:r>
              <a:rPr lang="en-GB" sz="6000" b="1" dirty="0"/>
              <a:t>1</a:t>
            </a:r>
          </a:p>
        </p:txBody>
      </p:sp>
      <p:sp>
        <p:nvSpPr>
          <p:cNvPr id="8" name="TextBox 7"/>
          <p:cNvSpPr txBox="1"/>
          <p:nvPr/>
        </p:nvSpPr>
        <p:spPr>
          <a:xfrm>
            <a:off x="3503712" y="638625"/>
            <a:ext cx="4896544" cy="461665"/>
          </a:xfrm>
          <a:prstGeom prst="rect">
            <a:avLst/>
          </a:prstGeom>
          <a:noFill/>
        </p:spPr>
        <p:txBody>
          <a:bodyPr wrap="square" rtlCol="0">
            <a:spAutoFit/>
          </a:bodyPr>
          <a:lstStyle/>
          <a:p>
            <a:r>
              <a:rPr lang="en-GB" sz="2400" dirty="0"/>
              <a:t>Order of rotational symmetry:</a:t>
            </a:r>
          </a:p>
        </p:txBody>
      </p:sp>
      <p:sp>
        <p:nvSpPr>
          <p:cNvPr id="9" name="Arrow: Curved Down 8">
            <a:extLst>
              <a:ext uri="{FF2B5EF4-FFF2-40B4-BE49-F238E27FC236}">
                <a16:creationId xmlns:a16="http://schemas.microsoft.com/office/drawing/2014/main" id="{460CA0D4-CB4B-4882-9EBC-1759363AEE0C}"/>
              </a:ext>
            </a:extLst>
          </p:cNvPr>
          <p:cNvSpPr/>
          <p:nvPr/>
        </p:nvSpPr>
        <p:spPr>
          <a:xfrm>
            <a:off x="4731026" y="4724564"/>
            <a:ext cx="3053301" cy="151074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Speech Bubble: Oval 9">
            <a:extLst>
              <a:ext uri="{FF2B5EF4-FFF2-40B4-BE49-F238E27FC236}">
                <a16:creationId xmlns:a16="http://schemas.microsoft.com/office/drawing/2014/main" id="{2AF821E5-A043-4E09-9465-0BFFB40B3D2B}"/>
              </a:ext>
            </a:extLst>
          </p:cNvPr>
          <p:cNvSpPr/>
          <p:nvPr/>
        </p:nvSpPr>
        <p:spPr>
          <a:xfrm>
            <a:off x="9192344" y="4412974"/>
            <a:ext cx="2726661" cy="1717481"/>
          </a:xfrm>
          <a:prstGeom prst="wedgeEllipseCallout">
            <a:avLst>
              <a:gd name="adj1" fmla="val -82947"/>
              <a:gd name="adj2" fmla="val 1990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Half turn</a:t>
            </a:r>
          </a:p>
        </p:txBody>
      </p:sp>
    </p:spTree>
    <p:extLst>
      <p:ext uri="{BB962C8B-B14F-4D97-AF65-F5344CB8AC3E}">
        <p14:creationId xmlns:p14="http://schemas.microsoft.com/office/powerpoint/2010/main" val="387103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4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0000">
            <a:alpha val="50000"/>
          </a:srgbClr>
        </a:solidFill>
        <a:effectLst/>
      </p:bgPr>
    </p:bg>
    <p:spTree>
      <p:nvGrpSpPr>
        <p:cNvPr id="1" name=""/>
        <p:cNvGrpSpPr/>
        <p:nvPr/>
      </p:nvGrpSpPr>
      <p:grpSpPr>
        <a:xfrm>
          <a:off x="0" y="0"/>
          <a:ext cx="0" cy="0"/>
          <a:chOff x="0" y="0"/>
          <a:chExt cx="0" cy="0"/>
        </a:xfrm>
      </p:grpSpPr>
      <p:sp>
        <p:nvSpPr>
          <p:cNvPr id="4" name="Rectangle 3"/>
          <p:cNvSpPr/>
          <p:nvPr/>
        </p:nvSpPr>
        <p:spPr>
          <a:xfrm>
            <a:off x="2999656" y="1790787"/>
            <a:ext cx="6192688" cy="2520280"/>
          </a:xfrm>
          <a:prstGeom prst="rect">
            <a:avLst/>
          </a:prstGeom>
          <a:ln w="57150">
            <a:solidFill>
              <a:schemeClr val="tx1"/>
            </a:solidFill>
          </a:ln>
        </p:spPr>
        <p:style>
          <a:lnRef idx="2">
            <a:schemeClr val="accent4"/>
          </a:lnRef>
          <a:fillRef idx="1">
            <a:schemeClr val="lt1"/>
          </a:fillRef>
          <a:effectRef idx="0">
            <a:schemeClr val="accent4"/>
          </a:effectRef>
          <a:fontRef idx="minor">
            <a:schemeClr val="dk1"/>
          </a:fontRef>
        </p:style>
        <p:txBody>
          <a:bodyPr rtlCol="0" anchor="t"/>
          <a:lstStyle/>
          <a:p>
            <a:r>
              <a:rPr lang="en-GB" dirty="0"/>
              <a:t> </a:t>
            </a:r>
          </a:p>
        </p:txBody>
      </p:sp>
      <p:grpSp>
        <p:nvGrpSpPr>
          <p:cNvPr id="6" name="Group 5"/>
          <p:cNvGrpSpPr/>
          <p:nvPr/>
        </p:nvGrpSpPr>
        <p:grpSpPr>
          <a:xfrm rot="10800000">
            <a:off x="2999656" y="1791963"/>
            <a:ext cx="6192688" cy="2520280"/>
            <a:chOff x="1475656" y="1791963"/>
            <a:chExt cx="6192688" cy="2520280"/>
          </a:xfrm>
        </p:grpSpPr>
        <p:sp>
          <p:nvSpPr>
            <p:cNvPr id="2" name="Rectangle 1"/>
            <p:cNvSpPr/>
            <p:nvPr/>
          </p:nvSpPr>
          <p:spPr>
            <a:xfrm>
              <a:off x="1475656" y="1791963"/>
              <a:ext cx="6192688" cy="2520280"/>
            </a:xfrm>
            <a:prstGeom prst="rect">
              <a:avLst/>
            </a:prstGeom>
            <a:ln w="57150">
              <a:solidFill>
                <a:srgbClr val="7030A0"/>
              </a:solidFill>
            </a:ln>
          </p:spPr>
          <p:style>
            <a:lnRef idx="2">
              <a:schemeClr val="accent4"/>
            </a:lnRef>
            <a:fillRef idx="1">
              <a:schemeClr val="lt1"/>
            </a:fillRef>
            <a:effectRef idx="0">
              <a:schemeClr val="accent4"/>
            </a:effectRef>
            <a:fontRef idx="minor">
              <a:schemeClr val="dk1"/>
            </a:fontRef>
          </p:style>
          <p:txBody>
            <a:bodyPr rtlCol="0" anchor="t"/>
            <a:lstStyle/>
            <a:p>
              <a:r>
                <a:rPr lang="en-GB" dirty="0"/>
                <a:t> </a:t>
              </a:r>
            </a:p>
          </p:txBody>
        </p:sp>
        <p:sp>
          <p:nvSpPr>
            <p:cNvPr id="5" name="Oval 4"/>
            <p:cNvSpPr/>
            <p:nvPr/>
          </p:nvSpPr>
          <p:spPr>
            <a:xfrm>
              <a:off x="1691680" y="1988840"/>
              <a:ext cx="288032" cy="2160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7" name="TextBox 6"/>
          <p:cNvSpPr txBox="1"/>
          <p:nvPr/>
        </p:nvSpPr>
        <p:spPr>
          <a:xfrm>
            <a:off x="8400256" y="361627"/>
            <a:ext cx="971600" cy="1015663"/>
          </a:xfrm>
          <a:prstGeom prst="rect">
            <a:avLst/>
          </a:prstGeom>
          <a:noFill/>
        </p:spPr>
        <p:txBody>
          <a:bodyPr wrap="square" rtlCol="0">
            <a:spAutoFit/>
          </a:bodyPr>
          <a:lstStyle/>
          <a:p>
            <a:r>
              <a:rPr lang="en-GB" sz="6000" b="1" dirty="0"/>
              <a:t>2</a:t>
            </a:r>
          </a:p>
        </p:txBody>
      </p:sp>
      <p:sp>
        <p:nvSpPr>
          <p:cNvPr id="8" name="TextBox 7"/>
          <p:cNvSpPr txBox="1"/>
          <p:nvPr/>
        </p:nvSpPr>
        <p:spPr>
          <a:xfrm>
            <a:off x="3503712" y="638625"/>
            <a:ext cx="4896544" cy="461665"/>
          </a:xfrm>
          <a:prstGeom prst="rect">
            <a:avLst/>
          </a:prstGeom>
          <a:noFill/>
        </p:spPr>
        <p:txBody>
          <a:bodyPr wrap="square" rtlCol="0">
            <a:spAutoFit/>
          </a:bodyPr>
          <a:lstStyle/>
          <a:p>
            <a:r>
              <a:rPr lang="en-GB" sz="2400" dirty="0"/>
              <a:t>Order of rotational symmetry:</a:t>
            </a:r>
          </a:p>
        </p:txBody>
      </p:sp>
      <p:sp>
        <p:nvSpPr>
          <p:cNvPr id="9" name="Speech Bubble: Oval 8">
            <a:extLst>
              <a:ext uri="{FF2B5EF4-FFF2-40B4-BE49-F238E27FC236}">
                <a16:creationId xmlns:a16="http://schemas.microsoft.com/office/drawing/2014/main" id="{15E7CC8D-885B-4572-8851-3D1B82F9A362}"/>
              </a:ext>
            </a:extLst>
          </p:cNvPr>
          <p:cNvSpPr/>
          <p:nvPr/>
        </p:nvSpPr>
        <p:spPr>
          <a:xfrm>
            <a:off x="9192344" y="4412974"/>
            <a:ext cx="2726661" cy="1717481"/>
          </a:xfrm>
          <a:prstGeom prst="wedgeEllipseCallout">
            <a:avLst>
              <a:gd name="adj1" fmla="val -82947"/>
              <a:gd name="adj2" fmla="val 1990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The shape looks the same!</a:t>
            </a:r>
          </a:p>
        </p:txBody>
      </p:sp>
    </p:spTree>
    <p:extLst>
      <p:ext uri="{BB962C8B-B14F-4D97-AF65-F5344CB8AC3E}">
        <p14:creationId xmlns:p14="http://schemas.microsoft.com/office/powerpoint/2010/main" val="132441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4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0000">
            <a:alpha val="50000"/>
          </a:srgbClr>
        </a:solidFill>
        <a:effectLst/>
      </p:bgPr>
    </p:bg>
    <p:spTree>
      <p:nvGrpSpPr>
        <p:cNvPr id="1" name=""/>
        <p:cNvGrpSpPr/>
        <p:nvPr/>
      </p:nvGrpSpPr>
      <p:grpSpPr>
        <a:xfrm>
          <a:off x="0" y="0"/>
          <a:ext cx="0" cy="0"/>
          <a:chOff x="0" y="0"/>
          <a:chExt cx="0" cy="0"/>
        </a:xfrm>
      </p:grpSpPr>
      <p:sp>
        <p:nvSpPr>
          <p:cNvPr id="6" name="TextBox 5"/>
          <p:cNvSpPr txBox="1"/>
          <p:nvPr/>
        </p:nvSpPr>
        <p:spPr>
          <a:xfrm>
            <a:off x="8400256" y="361627"/>
            <a:ext cx="971600" cy="1015663"/>
          </a:xfrm>
          <a:prstGeom prst="rect">
            <a:avLst/>
          </a:prstGeom>
          <a:noFill/>
        </p:spPr>
        <p:txBody>
          <a:bodyPr wrap="square" rtlCol="0">
            <a:spAutoFit/>
          </a:bodyPr>
          <a:lstStyle/>
          <a:p>
            <a:r>
              <a:rPr lang="en-GB" sz="6000" b="1" dirty="0"/>
              <a:t>1</a:t>
            </a:r>
          </a:p>
        </p:txBody>
      </p:sp>
      <p:sp>
        <p:nvSpPr>
          <p:cNvPr id="7" name="TextBox 6"/>
          <p:cNvSpPr txBox="1"/>
          <p:nvPr/>
        </p:nvSpPr>
        <p:spPr>
          <a:xfrm>
            <a:off x="3503712" y="638625"/>
            <a:ext cx="4896544" cy="461665"/>
          </a:xfrm>
          <a:prstGeom prst="rect">
            <a:avLst/>
          </a:prstGeom>
          <a:noFill/>
        </p:spPr>
        <p:txBody>
          <a:bodyPr wrap="square" rtlCol="0">
            <a:spAutoFit/>
          </a:bodyPr>
          <a:lstStyle/>
          <a:p>
            <a:r>
              <a:rPr lang="en-GB" sz="2400" dirty="0"/>
              <a:t>Order of rotational symmetry:</a:t>
            </a:r>
          </a:p>
        </p:txBody>
      </p:sp>
      <p:sp>
        <p:nvSpPr>
          <p:cNvPr id="8" name="Cross 7"/>
          <p:cNvSpPr/>
          <p:nvPr/>
        </p:nvSpPr>
        <p:spPr>
          <a:xfrm>
            <a:off x="4007768" y="1182229"/>
            <a:ext cx="3600000" cy="3600000"/>
          </a:xfrm>
          <a:prstGeom prst="plus">
            <a:avLst>
              <a:gd name="adj" fmla="val 31803"/>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nvGrpSpPr>
          <p:cNvPr id="9" name="Group 8"/>
          <p:cNvGrpSpPr/>
          <p:nvPr/>
        </p:nvGrpSpPr>
        <p:grpSpPr>
          <a:xfrm>
            <a:off x="4007768" y="1196752"/>
            <a:ext cx="3600000" cy="3600000"/>
            <a:chOff x="2483768" y="1196752"/>
            <a:chExt cx="4104456" cy="3744416"/>
          </a:xfrm>
        </p:grpSpPr>
        <p:sp>
          <p:nvSpPr>
            <p:cNvPr id="10" name="Cross 9"/>
            <p:cNvSpPr/>
            <p:nvPr/>
          </p:nvSpPr>
          <p:spPr>
            <a:xfrm>
              <a:off x="2483768" y="1196752"/>
              <a:ext cx="4104456" cy="3744416"/>
            </a:xfrm>
            <a:prstGeom prst="plus">
              <a:avLst>
                <a:gd name="adj" fmla="val 31803"/>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11" name="Oval 10"/>
            <p:cNvSpPr/>
            <p:nvPr/>
          </p:nvSpPr>
          <p:spPr>
            <a:xfrm>
              <a:off x="3851920" y="1340768"/>
              <a:ext cx="288032" cy="2160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12" name="Speech Bubble: Oval 11">
            <a:extLst>
              <a:ext uri="{FF2B5EF4-FFF2-40B4-BE49-F238E27FC236}">
                <a16:creationId xmlns:a16="http://schemas.microsoft.com/office/drawing/2014/main" id="{468DB9DD-9C8B-44EC-9989-F744E453E3E5}"/>
              </a:ext>
            </a:extLst>
          </p:cNvPr>
          <p:cNvSpPr/>
          <p:nvPr/>
        </p:nvSpPr>
        <p:spPr>
          <a:xfrm>
            <a:off x="9192344" y="4412974"/>
            <a:ext cx="2726661" cy="1717481"/>
          </a:xfrm>
          <a:prstGeom prst="wedgeEllipseCallout">
            <a:avLst>
              <a:gd name="adj1" fmla="val -82947"/>
              <a:gd name="adj2" fmla="val 1990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Quarter turn</a:t>
            </a:r>
          </a:p>
        </p:txBody>
      </p:sp>
      <p:sp>
        <p:nvSpPr>
          <p:cNvPr id="2" name="Arrow: Bent 1">
            <a:extLst>
              <a:ext uri="{FF2B5EF4-FFF2-40B4-BE49-F238E27FC236}">
                <a16:creationId xmlns:a16="http://schemas.microsoft.com/office/drawing/2014/main" id="{7029467A-E9DA-40D5-BF37-45450A7A5D3F}"/>
              </a:ext>
            </a:extLst>
          </p:cNvPr>
          <p:cNvSpPr/>
          <p:nvPr/>
        </p:nvSpPr>
        <p:spPr>
          <a:xfrm>
            <a:off x="1818006" y="4222142"/>
            <a:ext cx="1598212" cy="158231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8899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5400000">
                                      <p:cBhvr>
                                        <p:cTn id="6" dur="4000" fill="hold"/>
                                        <p:tgtEl>
                                          <p:spTgt spid="9"/>
                                        </p:tgtEl>
                                        <p:attrNameLst>
                                          <p:attrName>r</p:attrName>
                                        </p:attrNameLst>
                                      </p:cBhvr>
                                    </p:animRot>
                                  </p:childTnLst>
                                </p:cTn>
                              </p:par>
                            </p:childTnLst>
                          </p:cTn>
                        </p:par>
                        <p:par>
                          <p:cTn id="7" fill="hold">
                            <p:stCondLst>
                              <p:cond delay="4000"/>
                            </p:stCondLst>
                            <p:childTnLst>
                              <p:par>
                                <p:cTn id="8" presetID="10" presetClass="entr" presetSubtype="0" fill="hold"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0000">
            <a:alpha val="50000"/>
          </a:srgbClr>
        </a:solidFill>
        <a:effectLst/>
      </p:bgPr>
    </p:bg>
    <p:spTree>
      <p:nvGrpSpPr>
        <p:cNvPr id="1" name=""/>
        <p:cNvGrpSpPr/>
        <p:nvPr/>
      </p:nvGrpSpPr>
      <p:grpSpPr>
        <a:xfrm>
          <a:off x="0" y="0"/>
          <a:ext cx="0" cy="0"/>
          <a:chOff x="0" y="0"/>
          <a:chExt cx="0" cy="0"/>
        </a:xfrm>
      </p:grpSpPr>
      <p:sp>
        <p:nvSpPr>
          <p:cNvPr id="6" name="TextBox 5"/>
          <p:cNvSpPr txBox="1"/>
          <p:nvPr/>
        </p:nvSpPr>
        <p:spPr>
          <a:xfrm>
            <a:off x="8400256" y="361627"/>
            <a:ext cx="971600" cy="1015663"/>
          </a:xfrm>
          <a:prstGeom prst="rect">
            <a:avLst/>
          </a:prstGeom>
          <a:noFill/>
        </p:spPr>
        <p:txBody>
          <a:bodyPr wrap="square" rtlCol="0">
            <a:spAutoFit/>
          </a:bodyPr>
          <a:lstStyle/>
          <a:p>
            <a:r>
              <a:rPr lang="en-GB" sz="6000" b="1" dirty="0"/>
              <a:t>2</a:t>
            </a:r>
          </a:p>
        </p:txBody>
      </p:sp>
      <p:sp>
        <p:nvSpPr>
          <p:cNvPr id="7" name="TextBox 6"/>
          <p:cNvSpPr txBox="1"/>
          <p:nvPr/>
        </p:nvSpPr>
        <p:spPr>
          <a:xfrm>
            <a:off x="3503712" y="638625"/>
            <a:ext cx="4896544" cy="461665"/>
          </a:xfrm>
          <a:prstGeom prst="rect">
            <a:avLst/>
          </a:prstGeom>
          <a:noFill/>
        </p:spPr>
        <p:txBody>
          <a:bodyPr wrap="square" rtlCol="0">
            <a:spAutoFit/>
          </a:bodyPr>
          <a:lstStyle/>
          <a:p>
            <a:r>
              <a:rPr lang="en-GB" sz="2400" dirty="0"/>
              <a:t>Order of rotational symmetry:</a:t>
            </a:r>
          </a:p>
        </p:txBody>
      </p:sp>
      <p:sp>
        <p:nvSpPr>
          <p:cNvPr id="8" name="Cross 7"/>
          <p:cNvSpPr/>
          <p:nvPr/>
        </p:nvSpPr>
        <p:spPr>
          <a:xfrm>
            <a:off x="4007768" y="1182229"/>
            <a:ext cx="3600000" cy="3600000"/>
          </a:xfrm>
          <a:prstGeom prst="plus">
            <a:avLst>
              <a:gd name="adj" fmla="val 31803"/>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nvGrpSpPr>
          <p:cNvPr id="9" name="Group 8"/>
          <p:cNvGrpSpPr/>
          <p:nvPr/>
        </p:nvGrpSpPr>
        <p:grpSpPr>
          <a:xfrm rot="5400000">
            <a:off x="4007768" y="1196752"/>
            <a:ext cx="3600000" cy="3600000"/>
            <a:chOff x="2483768" y="1196752"/>
            <a:chExt cx="4104456" cy="3744416"/>
          </a:xfrm>
        </p:grpSpPr>
        <p:sp>
          <p:nvSpPr>
            <p:cNvPr id="10" name="Cross 9"/>
            <p:cNvSpPr/>
            <p:nvPr/>
          </p:nvSpPr>
          <p:spPr>
            <a:xfrm>
              <a:off x="2483768" y="1196752"/>
              <a:ext cx="4104456" cy="3744416"/>
            </a:xfrm>
            <a:prstGeom prst="plus">
              <a:avLst>
                <a:gd name="adj" fmla="val 31803"/>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11" name="Oval 10"/>
            <p:cNvSpPr/>
            <p:nvPr/>
          </p:nvSpPr>
          <p:spPr>
            <a:xfrm>
              <a:off x="3851920" y="1340768"/>
              <a:ext cx="288032" cy="2160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12" name="Speech Bubble: Oval 11">
            <a:extLst>
              <a:ext uri="{FF2B5EF4-FFF2-40B4-BE49-F238E27FC236}">
                <a16:creationId xmlns:a16="http://schemas.microsoft.com/office/drawing/2014/main" id="{7551797F-D584-48F4-A7F9-2EEBE4D6B689}"/>
              </a:ext>
            </a:extLst>
          </p:cNvPr>
          <p:cNvSpPr/>
          <p:nvPr/>
        </p:nvSpPr>
        <p:spPr>
          <a:xfrm>
            <a:off x="9192344" y="4412974"/>
            <a:ext cx="2726661" cy="1717481"/>
          </a:xfrm>
          <a:prstGeom prst="wedgeEllipseCallout">
            <a:avLst>
              <a:gd name="adj1" fmla="val -82947"/>
              <a:gd name="adj2" fmla="val 1990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Quarter turn</a:t>
            </a:r>
          </a:p>
        </p:txBody>
      </p:sp>
      <p:sp>
        <p:nvSpPr>
          <p:cNvPr id="13" name="Arrow: Bent 12">
            <a:extLst>
              <a:ext uri="{FF2B5EF4-FFF2-40B4-BE49-F238E27FC236}">
                <a16:creationId xmlns:a16="http://schemas.microsoft.com/office/drawing/2014/main" id="{8232BF2B-342C-40B7-8251-4D16B7124E1F}"/>
              </a:ext>
            </a:extLst>
          </p:cNvPr>
          <p:cNvSpPr/>
          <p:nvPr/>
        </p:nvSpPr>
        <p:spPr>
          <a:xfrm>
            <a:off x="1818006" y="4222142"/>
            <a:ext cx="1598212" cy="158231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37421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5400000">
                                      <p:cBhvr>
                                        <p:cTn id="6" dur="4000" fill="hold"/>
                                        <p:tgtEl>
                                          <p:spTgt spid="9"/>
                                        </p:tgtEl>
                                        <p:attrNameLst>
                                          <p:attrName>r</p:attrName>
                                        </p:attrNameLst>
                                      </p:cBhvr>
                                    </p:animRot>
                                  </p:childTnLst>
                                </p:cTn>
                              </p:par>
                            </p:childTnLst>
                          </p:cTn>
                        </p:par>
                        <p:par>
                          <p:cTn id="7" fill="hold">
                            <p:stCondLst>
                              <p:cond delay="4000"/>
                            </p:stCondLst>
                            <p:childTnLst>
                              <p:par>
                                <p:cTn id="8" presetID="10" presetClass="entr" presetSubtype="0" fill="hold"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0000">
            <a:alpha val="50000"/>
          </a:srgbClr>
        </a:solidFill>
        <a:effectLst/>
      </p:bgPr>
    </p:bg>
    <p:spTree>
      <p:nvGrpSpPr>
        <p:cNvPr id="1" name=""/>
        <p:cNvGrpSpPr/>
        <p:nvPr/>
      </p:nvGrpSpPr>
      <p:grpSpPr>
        <a:xfrm>
          <a:off x="0" y="0"/>
          <a:ext cx="0" cy="0"/>
          <a:chOff x="0" y="0"/>
          <a:chExt cx="0" cy="0"/>
        </a:xfrm>
      </p:grpSpPr>
      <p:sp>
        <p:nvSpPr>
          <p:cNvPr id="6" name="TextBox 5"/>
          <p:cNvSpPr txBox="1"/>
          <p:nvPr/>
        </p:nvSpPr>
        <p:spPr>
          <a:xfrm>
            <a:off x="8400256" y="361627"/>
            <a:ext cx="971600" cy="1015663"/>
          </a:xfrm>
          <a:prstGeom prst="rect">
            <a:avLst/>
          </a:prstGeom>
          <a:noFill/>
        </p:spPr>
        <p:txBody>
          <a:bodyPr wrap="square" rtlCol="0">
            <a:spAutoFit/>
          </a:bodyPr>
          <a:lstStyle/>
          <a:p>
            <a:r>
              <a:rPr lang="en-GB" sz="6000" b="1" dirty="0"/>
              <a:t>3</a:t>
            </a:r>
          </a:p>
        </p:txBody>
      </p:sp>
      <p:sp>
        <p:nvSpPr>
          <p:cNvPr id="7" name="TextBox 6"/>
          <p:cNvSpPr txBox="1"/>
          <p:nvPr/>
        </p:nvSpPr>
        <p:spPr>
          <a:xfrm>
            <a:off x="3503712" y="638625"/>
            <a:ext cx="4896544" cy="461665"/>
          </a:xfrm>
          <a:prstGeom prst="rect">
            <a:avLst/>
          </a:prstGeom>
          <a:noFill/>
        </p:spPr>
        <p:txBody>
          <a:bodyPr wrap="square" rtlCol="0">
            <a:spAutoFit/>
          </a:bodyPr>
          <a:lstStyle/>
          <a:p>
            <a:r>
              <a:rPr lang="en-GB" sz="2400" dirty="0"/>
              <a:t>Order of rotational symmetry:</a:t>
            </a:r>
          </a:p>
        </p:txBody>
      </p:sp>
      <p:sp>
        <p:nvSpPr>
          <p:cNvPr id="8" name="Cross 7"/>
          <p:cNvSpPr/>
          <p:nvPr/>
        </p:nvSpPr>
        <p:spPr>
          <a:xfrm>
            <a:off x="4007768" y="1182229"/>
            <a:ext cx="3600000" cy="3600000"/>
          </a:xfrm>
          <a:prstGeom prst="plus">
            <a:avLst>
              <a:gd name="adj" fmla="val 31803"/>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nvGrpSpPr>
          <p:cNvPr id="9" name="Group 8"/>
          <p:cNvGrpSpPr/>
          <p:nvPr/>
        </p:nvGrpSpPr>
        <p:grpSpPr>
          <a:xfrm rot="10800000">
            <a:off x="4007768" y="1196752"/>
            <a:ext cx="3600000" cy="3600000"/>
            <a:chOff x="2483768" y="1196752"/>
            <a:chExt cx="4104456" cy="3744416"/>
          </a:xfrm>
        </p:grpSpPr>
        <p:sp>
          <p:nvSpPr>
            <p:cNvPr id="10" name="Cross 9"/>
            <p:cNvSpPr/>
            <p:nvPr/>
          </p:nvSpPr>
          <p:spPr>
            <a:xfrm>
              <a:off x="2483768" y="1196752"/>
              <a:ext cx="4104456" cy="3744416"/>
            </a:xfrm>
            <a:prstGeom prst="plus">
              <a:avLst>
                <a:gd name="adj" fmla="val 31803"/>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11" name="Oval 10"/>
            <p:cNvSpPr/>
            <p:nvPr/>
          </p:nvSpPr>
          <p:spPr>
            <a:xfrm>
              <a:off x="3851920" y="1340768"/>
              <a:ext cx="288032" cy="2160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12" name="Speech Bubble: Oval 11">
            <a:extLst>
              <a:ext uri="{FF2B5EF4-FFF2-40B4-BE49-F238E27FC236}">
                <a16:creationId xmlns:a16="http://schemas.microsoft.com/office/drawing/2014/main" id="{EA9BE956-2714-486C-BF40-415936674D71}"/>
              </a:ext>
            </a:extLst>
          </p:cNvPr>
          <p:cNvSpPr/>
          <p:nvPr/>
        </p:nvSpPr>
        <p:spPr>
          <a:xfrm>
            <a:off x="9192344" y="4412974"/>
            <a:ext cx="2726661" cy="1717481"/>
          </a:xfrm>
          <a:prstGeom prst="wedgeEllipseCallout">
            <a:avLst>
              <a:gd name="adj1" fmla="val -82947"/>
              <a:gd name="adj2" fmla="val 1990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Quarter turn</a:t>
            </a:r>
          </a:p>
        </p:txBody>
      </p:sp>
      <p:sp>
        <p:nvSpPr>
          <p:cNvPr id="13" name="Arrow: Bent 12">
            <a:extLst>
              <a:ext uri="{FF2B5EF4-FFF2-40B4-BE49-F238E27FC236}">
                <a16:creationId xmlns:a16="http://schemas.microsoft.com/office/drawing/2014/main" id="{54FC9BBA-13C9-4006-8CDC-E47431BD6B7E}"/>
              </a:ext>
            </a:extLst>
          </p:cNvPr>
          <p:cNvSpPr/>
          <p:nvPr/>
        </p:nvSpPr>
        <p:spPr>
          <a:xfrm>
            <a:off x="1818006" y="4222142"/>
            <a:ext cx="1598212" cy="158231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33122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5400000">
                                      <p:cBhvr>
                                        <p:cTn id="6" dur="4000" fill="hold"/>
                                        <p:tgtEl>
                                          <p:spTgt spid="9"/>
                                        </p:tgtEl>
                                        <p:attrNameLst>
                                          <p:attrName>r</p:attrName>
                                        </p:attrNameLst>
                                      </p:cBhvr>
                                    </p:animRot>
                                  </p:childTnLst>
                                </p:cTn>
                              </p:par>
                            </p:childTnLst>
                          </p:cTn>
                        </p:par>
                        <p:par>
                          <p:cTn id="7" fill="hold">
                            <p:stCondLst>
                              <p:cond delay="4000"/>
                            </p:stCondLst>
                            <p:childTnLst>
                              <p:par>
                                <p:cTn id="8" presetID="10" presetClass="entr" presetSubtype="0" fill="hold"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0000">
            <a:alpha val="50000"/>
          </a:srgbClr>
        </a:solidFill>
        <a:effectLst/>
      </p:bgPr>
    </p:bg>
    <p:spTree>
      <p:nvGrpSpPr>
        <p:cNvPr id="1" name=""/>
        <p:cNvGrpSpPr/>
        <p:nvPr/>
      </p:nvGrpSpPr>
      <p:grpSpPr>
        <a:xfrm>
          <a:off x="0" y="0"/>
          <a:ext cx="0" cy="0"/>
          <a:chOff x="0" y="0"/>
          <a:chExt cx="0" cy="0"/>
        </a:xfrm>
      </p:grpSpPr>
      <p:sp>
        <p:nvSpPr>
          <p:cNvPr id="6" name="TextBox 5"/>
          <p:cNvSpPr txBox="1"/>
          <p:nvPr/>
        </p:nvSpPr>
        <p:spPr>
          <a:xfrm>
            <a:off x="8400256" y="361627"/>
            <a:ext cx="971600" cy="1015663"/>
          </a:xfrm>
          <a:prstGeom prst="rect">
            <a:avLst/>
          </a:prstGeom>
          <a:noFill/>
        </p:spPr>
        <p:txBody>
          <a:bodyPr wrap="square" rtlCol="0">
            <a:spAutoFit/>
          </a:bodyPr>
          <a:lstStyle/>
          <a:p>
            <a:r>
              <a:rPr lang="en-GB" sz="6000" b="1" dirty="0"/>
              <a:t>4</a:t>
            </a:r>
          </a:p>
        </p:txBody>
      </p:sp>
      <p:sp>
        <p:nvSpPr>
          <p:cNvPr id="7" name="TextBox 6"/>
          <p:cNvSpPr txBox="1"/>
          <p:nvPr/>
        </p:nvSpPr>
        <p:spPr>
          <a:xfrm>
            <a:off x="3503712" y="638625"/>
            <a:ext cx="4896544" cy="461665"/>
          </a:xfrm>
          <a:prstGeom prst="rect">
            <a:avLst/>
          </a:prstGeom>
          <a:noFill/>
        </p:spPr>
        <p:txBody>
          <a:bodyPr wrap="square" rtlCol="0">
            <a:spAutoFit/>
          </a:bodyPr>
          <a:lstStyle/>
          <a:p>
            <a:r>
              <a:rPr lang="en-GB" sz="2400" dirty="0"/>
              <a:t>Order of rotational symmetry:</a:t>
            </a:r>
          </a:p>
        </p:txBody>
      </p:sp>
      <p:sp>
        <p:nvSpPr>
          <p:cNvPr id="8" name="Cross 7"/>
          <p:cNvSpPr/>
          <p:nvPr/>
        </p:nvSpPr>
        <p:spPr>
          <a:xfrm>
            <a:off x="4007768" y="1182229"/>
            <a:ext cx="3600000" cy="3600000"/>
          </a:xfrm>
          <a:prstGeom prst="plus">
            <a:avLst>
              <a:gd name="adj" fmla="val 31803"/>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nvGrpSpPr>
          <p:cNvPr id="9" name="Group 8"/>
          <p:cNvGrpSpPr/>
          <p:nvPr/>
        </p:nvGrpSpPr>
        <p:grpSpPr>
          <a:xfrm rot="16200000">
            <a:off x="4007768" y="1196752"/>
            <a:ext cx="3600000" cy="3600000"/>
            <a:chOff x="2483768" y="1196752"/>
            <a:chExt cx="4104456" cy="3744416"/>
          </a:xfrm>
        </p:grpSpPr>
        <p:sp>
          <p:nvSpPr>
            <p:cNvPr id="10" name="Cross 9"/>
            <p:cNvSpPr/>
            <p:nvPr/>
          </p:nvSpPr>
          <p:spPr>
            <a:xfrm>
              <a:off x="2483768" y="1196752"/>
              <a:ext cx="4104456" cy="3744416"/>
            </a:xfrm>
            <a:prstGeom prst="plus">
              <a:avLst>
                <a:gd name="adj" fmla="val 31803"/>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11" name="Oval 10"/>
            <p:cNvSpPr/>
            <p:nvPr/>
          </p:nvSpPr>
          <p:spPr>
            <a:xfrm>
              <a:off x="3851920" y="1340768"/>
              <a:ext cx="288032" cy="2160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12" name="Speech Bubble: Oval 11">
            <a:extLst>
              <a:ext uri="{FF2B5EF4-FFF2-40B4-BE49-F238E27FC236}">
                <a16:creationId xmlns:a16="http://schemas.microsoft.com/office/drawing/2014/main" id="{AE6C7A47-C6E2-41FF-BC3D-021CC0D814B1}"/>
              </a:ext>
            </a:extLst>
          </p:cNvPr>
          <p:cNvSpPr/>
          <p:nvPr/>
        </p:nvSpPr>
        <p:spPr>
          <a:xfrm>
            <a:off x="9192344" y="4412974"/>
            <a:ext cx="2726661" cy="1717481"/>
          </a:xfrm>
          <a:prstGeom prst="wedgeEllipseCallout">
            <a:avLst>
              <a:gd name="adj1" fmla="val -82947"/>
              <a:gd name="adj2" fmla="val 1990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Quarter turn</a:t>
            </a:r>
          </a:p>
        </p:txBody>
      </p:sp>
      <p:sp>
        <p:nvSpPr>
          <p:cNvPr id="13" name="Arrow: Bent 12">
            <a:extLst>
              <a:ext uri="{FF2B5EF4-FFF2-40B4-BE49-F238E27FC236}">
                <a16:creationId xmlns:a16="http://schemas.microsoft.com/office/drawing/2014/main" id="{0B147B53-86E5-4C6C-8918-8A1A8511EF3D}"/>
              </a:ext>
            </a:extLst>
          </p:cNvPr>
          <p:cNvSpPr/>
          <p:nvPr/>
        </p:nvSpPr>
        <p:spPr>
          <a:xfrm>
            <a:off x="1818006" y="4222142"/>
            <a:ext cx="1598212" cy="158231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88023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5400000">
                                      <p:cBhvr>
                                        <p:cTn id="6" dur="4000" fill="hold"/>
                                        <p:tgtEl>
                                          <p:spTgt spid="9"/>
                                        </p:tgtEl>
                                        <p:attrNameLst>
                                          <p:attrName>r</p:attrName>
                                        </p:attrNameLst>
                                      </p:cBhvr>
                                    </p:animRot>
                                  </p:childTnLst>
                                </p:cTn>
                              </p:par>
                            </p:childTnLst>
                          </p:cTn>
                        </p:par>
                        <p:par>
                          <p:cTn id="7" fill="hold">
                            <p:stCondLst>
                              <p:cond delay="4000"/>
                            </p:stCondLst>
                            <p:childTnLst>
                              <p:par>
                                <p:cTn id="8" presetID="10" presetClass="entr" presetSubtype="0" fill="hold"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0000">
            <a:alpha val="50000"/>
          </a:srgbClr>
        </a:solidFill>
        <a:effectLst/>
      </p:bgPr>
    </p:bg>
    <p:spTree>
      <p:nvGrpSpPr>
        <p:cNvPr id="1" name=""/>
        <p:cNvGrpSpPr/>
        <p:nvPr/>
      </p:nvGrpSpPr>
      <p:grpSpPr>
        <a:xfrm>
          <a:off x="0" y="0"/>
          <a:ext cx="0" cy="0"/>
          <a:chOff x="0" y="0"/>
          <a:chExt cx="0" cy="0"/>
        </a:xfrm>
      </p:grpSpPr>
      <p:sp>
        <p:nvSpPr>
          <p:cNvPr id="6" name="Right Arrow 5"/>
          <p:cNvSpPr/>
          <p:nvPr/>
        </p:nvSpPr>
        <p:spPr>
          <a:xfrm>
            <a:off x="4256078" y="1772816"/>
            <a:ext cx="4104456" cy="2448272"/>
          </a:xfrm>
          <a:prstGeom prst="rightArrow">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nvGrpSpPr>
          <p:cNvPr id="8" name="Group 7"/>
          <p:cNvGrpSpPr/>
          <p:nvPr/>
        </p:nvGrpSpPr>
        <p:grpSpPr>
          <a:xfrm>
            <a:off x="4256078" y="1779672"/>
            <a:ext cx="4104456" cy="2448272"/>
            <a:chOff x="2732078" y="1779672"/>
            <a:chExt cx="4104456" cy="2448272"/>
          </a:xfrm>
        </p:grpSpPr>
        <p:sp>
          <p:nvSpPr>
            <p:cNvPr id="7" name="Right Arrow 6"/>
            <p:cNvSpPr/>
            <p:nvPr/>
          </p:nvSpPr>
          <p:spPr>
            <a:xfrm>
              <a:off x="2732078" y="1779672"/>
              <a:ext cx="4104456" cy="2448272"/>
            </a:xfrm>
            <a:prstGeom prst="rightArrow">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3" name="Oval 2"/>
            <p:cNvSpPr/>
            <p:nvPr/>
          </p:nvSpPr>
          <p:spPr>
            <a:xfrm>
              <a:off x="6228184" y="2893106"/>
              <a:ext cx="252632" cy="20769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9" name="TextBox 8"/>
          <p:cNvSpPr txBox="1"/>
          <p:nvPr/>
        </p:nvSpPr>
        <p:spPr>
          <a:xfrm>
            <a:off x="8400256" y="361627"/>
            <a:ext cx="971600" cy="1015663"/>
          </a:xfrm>
          <a:prstGeom prst="rect">
            <a:avLst/>
          </a:prstGeom>
          <a:noFill/>
        </p:spPr>
        <p:txBody>
          <a:bodyPr wrap="square" rtlCol="0">
            <a:spAutoFit/>
          </a:bodyPr>
          <a:lstStyle/>
          <a:p>
            <a:r>
              <a:rPr lang="en-GB" sz="6000" b="1" dirty="0"/>
              <a:t>1</a:t>
            </a:r>
          </a:p>
        </p:txBody>
      </p:sp>
      <p:sp>
        <p:nvSpPr>
          <p:cNvPr id="10" name="TextBox 9"/>
          <p:cNvSpPr txBox="1"/>
          <p:nvPr/>
        </p:nvSpPr>
        <p:spPr>
          <a:xfrm>
            <a:off x="3503712" y="638625"/>
            <a:ext cx="4896544" cy="461665"/>
          </a:xfrm>
          <a:prstGeom prst="rect">
            <a:avLst/>
          </a:prstGeom>
          <a:noFill/>
        </p:spPr>
        <p:txBody>
          <a:bodyPr wrap="square" rtlCol="0">
            <a:spAutoFit/>
          </a:bodyPr>
          <a:lstStyle/>
          <a:p>
            <a:r>
              <a:rPr lang="en-GB" sz="2400" dirty="0"/>
              <a:t>Order of rotational symmetry:</a:t>
            </a:r>
          </a:p>
        </p:txBody>
      </p:sp>
      <p:sp>
        <p:nvSpPr>
          <p:cNvPr id="11" name="Speech Bubble: Oval 10">
            <a:extLst>
              <a:ext uri="{FF2B5EF4-FFF2-40B4-BE49-F238E27FC236}">
                <a16:creationId xmlns:a16="http://schemas.microsoft.com/office/drawing/2014/main" id="{653BEEEF-6BB6-4FB5-94B4-0782200E8B76}"/>
              </a:ext>
            </a:extLst>
          </p:cNvPr>
          <p:cNvSpPr/>
          <p:nvPr/>
        </p:nvSpPr>
        <p:spPr>
          <a:xfrm>
            <a:off x="8754386" y="3220278"/>
            <a:ext cx="3164619" cy="2910177"/>
          </a:xfrm>
          <a:prstGeom prst="wedgeEllipseCallout">
            <a:avLst>
              <a:gd name="adj1" fmla="val -82947"/>
              <a:gd name="adj2" fmla="val 1990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Only </a:t>
            </a:r>
            <a:r>
              <a:rPr lang="en-GB" sz="3200" b="1" dirty="0">
                <a:solidFill>
                  <a:schemeClr val="tx1"/>
                </a:solidFill>
              </a:rPr>
              <a:t>1</a:t>
            </a:r>
            <a:r>
              <a:rPr lang="en-GB" sz="3200" dirty="0"/>
              <a:t> full turn makes this shape look the same!</a:t>
            </a:r>
          </a:p>
        </p:txBody>
      </p:sp>
      <p:sp>
        <p:nvSpPr>
          <p:cNvPr id="2" name="Arrow: Circular 1">
            <a:extLst>
              <a:ext uri="{FF2B5EF4-FFF2-40B4-BE49-F238E27FC236}">
                <a16:creationId xmlns:a16="http://schemas.microsoft.com/office/drawing/2014/main" id="{96820683-62BC-421E-8E5D-319D76920C9E}"/>
              </a:ext>
            </a:extLst>
          </p:cNvPr>
          <p:cNvSpPr/>
          <p:nvPr/>
        </p:nvSpPr>
        <p:spPr>
          <a:xfrm>
            <a:off x="1304014" y="4110824"/>
            <a:ext cx="1478942" cy="1614115"/>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Arrow: Circular 11">
            <a:extLst>
              <a:ext uri="{FF2B5EF4-FFF2-40B4-BE49-F238E27FC236}">
                <a16:creationId xmlns:a16="http://schemas.microsoft.com/office/drawing/2014/main" id="{E3DA9EC4-3A66-4A30-92A5-582D64FDF4F1}"/>
              </a:ext>
            </a:extLst>
          </p:cNvPr>
          <p:cNvSpPr/>
          <p:nvPr/>
        </p:nvSpPr>
        <p:spPr>
          <a:xfrm rot="10800000">
            <a:off x="1301104" y="4227944"/>
            <a:ext cx="1478942" cy="1614115"/>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22441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7000" fill="hold"/>
                                        <p:tgtEl>
                                          <p:spTgt spid="8"/>
                                        </p:tgtEl>
                                        <p:attrNameLst>
                                          <p:attrName>r</p:attrName>
                                        </p:attrNameLst>
                                      </p:cBhvr>
                                    </p:animRot>
                                  </p:childTnLst>
                                </p:cTn>
                              </p:par>
                            </p:childTnLst>
                          </p:cTn>
                        </p:par>
                        <p:par>
                          <p:cTn id="7" fill="hold">
                            <p:stCondLst>
                              <p:cond delay="7000"/>
                            </p:stCondLst>
                            <p:childTnLst>
                              <p:par>
                                <p:cTn id="8" presetID="10" presetClass="entr" presetSubtype="0" fill="hold"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0000">
            <a:alpha val="50000"/>
          </a:srgbClr>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7D436F1-0623-4023-9341-2C3D34078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3815" y="125295"/>
            <a:ext cx="5346507" cy="6607409"/>
          </a:xfrm>
          <a:prstGeom prst="rect">
            <a:avLst/>
          </a:prstGeom>
        </p:spPr>
      </p:pic>
      <p:sp>
        <p:nvSpPr>
          <p:cNvPr id="4" name="TextBox 3">
            <a:extLst>
              <a:ext uri="{FF2B5EF4-FFF2-40B4-BE49-F238E27FC236}">
                <a16:creationId xmlns:a16="http://schemas.microsoft.com/office/drawing/2014/main" id="{A206FE82-7A86-4D88-A5F8-DA432BF24AF9}"/>
              </a:ext>
            </a:extLst>
          </p:cNvPr>
          <p:cNvSpPr txBox="1"/>
          <p:nvPr/>
        </p:nvSpPr>
        <p:spPr>
          <a:xfrm>
            <a:off x="238539" y="125295"/>
            <a:ext cx="6273579" cy="1846659"/>
          </a:xfrm>
          <a:prstGeom prst="rect">
            <a:avLst/>
          </a:prstGeom>
          <a:noFill/>
          <a:ln w="57150">
            <a:solidFill>
              <a:schemeClr val="tx1"/>
            </a:solidFill>
          </a:ln>
        </p:spPr>
        <p:txBody>
          <a:bodyPr wrap="square" rtlCol="0">
            <a:spAutoFit/>
          </a:bodyPr>
          <a:lstStyle/>
          <a:p>
            <a:r>
              <a:rPr lang="en-GB" sz="2400" dirty="0"/>
              <a:t>Use your knowledge of reflective and rotational symmetry to complete this table! You could copy and complete into your squared book, or print and stick it in.</a:t>
            </a:r>
            <a:endParaRPr lang="en-GB" dirty="0"/>
          </a:p>
          <a:p>
            <a:endParaRPr lang="en-GB" dirty="0"/>
          </a:p>
        </p:txBody>
      </p:sp>
      <p:pic>
        <p:nvPicPr>
          <p:cNvPr id="7" name="Picture 6" descr="A picture containing drawing, computer, table, sign&#10;&#10;Description automatically generated">
            <a:extLst>
              <a:ext uri="{FF2B5EF4-FFF2-40B4-BE49-F238E27FC236}">
                <a16:creationId xmlns:a16="http://schemas.microsoft.com/office/drawing/2014/main" id="{632A1C44-75D3-47B8-ABC7-D731F7154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32242"/>
            <a:ext cx="2324431" cy="2200461"/>
          </a:xfrm>
          <a:prstGeom prst="rect">
            <a:avLst/>
          </a:prstGeom>
        </p:spPr>
      </p:pic>
      <p:sp>
        <p:nvSpPr>
          <p:cNvPr id="5" name="Speech Bubble: Rectangle with Corners Rounded 4">
            <a:extLst>
              <a:ext uri="{FF2B5EF4-FFF2-40B4-BE49-F238E27FC236}">
                <a16:creationId xmlns:a16="http://schemas.microsoft.com/office/drawing/2014/main" id="{22A545B5-8B8E-4BDF-AEFC-ACE2C1BC0C8E}"/>
              </a:ext>
            </a:extLst>
          </p:cNvPr>
          <p:cNvSpPr/>
          <p:nvPr/>
        </p:nvSpPr>
        <p:spPr>
          <a:xfrm>
            <a:off x="1733384" y="2099144"/>
            <a:ext cx="4778734" cy="2965837"/>
          </a:xfrm>
          <a:prstGeom prst="wedgeRoundRectCallout">
            <a:avLst>
              <a:gd name="adj1" fmla="val -54159"/>
              <a:gd name="adj2" fmla="val 60302"/>
              <a:gd name="adj3" fmla="val 1666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To help you find the order of rotational symmetry:</a:t>
            </a:r>
          </a:p>
          <a:p>
            <a:pPr marL="285750" indent="-285750" algn="ctr">
              <a:buFont typeface="Arial" panose="020B0604020202020204" pitchFamily="34" charset="0"/>
              <a:buChar char="•"/>
            </a:pPr>
            <a:r>
              <a:rPr lang="en-GB" dirty="0">
                <a:solidFill>
                  <a:srgbClr val="FF0000"/>
                </a:solidFill>
              </a:rPr>
              <a:t>Print and cut out the shapes.</a:t>
            </a:r>
          </a:p>
          <a:p>
            <a:pPr marL="285750" indent="-285750" algn="ctr">
              <a:buFont typeface="Arial" panose="020B0604020202020204" pitchFamily="34" charset="0"/>
              <a:buChar char="•"/>
            </a:pPr>
            <a:r>
              <a:rPr lang="en-GB" dirty="0">
                <a:solidFill>
                  <a:srgbClr val="FF0000"/>
                </a:solidFill>
              </a:rPr>
              <a:t>Draw a dot in one corner of each shape.</a:t>
            </a:r>
          </a:p>
          <a:p>
            <a:pPr marL="285750" indent="-285750" algn="ctr">
              <a:buFont typeface="Arial" panose="020B0604020202020204" pitchFamily="34" charset="0"/>
              <a:buChar char="•"/>
            </a:pPr>
            <a:r>
              <a:rPr lang="en-GB" dirty="0">
                <a:solidFill>
                  <a:srgbClr val="FF0000"/>
                </a:solidFill>
              </a:rPr>
              <a:t>Draw around the shape onto a piece of paper.</a:t>
            </a:r>
          </a:p>
          <a:p>
            <a:pPr marL="285750" indent="-285750" algn="ctr">
              <a:buFont typeface="Arial" panose="020B0604020202020204" pitchFamily="34" charset="0"/>
              <a:buChar char="•"/>
            </a:pPr>
            <a:r>
              <a:rPr lang="en-GB" dirty="0">
                <a:solidFill>
                  <a:srgbClr val="FF0000"/>
                </a:solidFill>
              </a:rPr>
              <a:t>How many times can you turn the shape inside the lines until the dot gets back to where it started?</a:t>
            </a:r>
          </a:p>
          <a:p>
            <a:pPr marL="285750" indent="-285750" algn="ctr">
              <a:buFont typeface="Arial" panose="020B0604020202020204" pitchFamily="34" charset="0"/>
              <a:buChar char="•"/>
            </a:pPr>
            <a:r>
              <a:rPr lang="en-GB" dirty="0">
                <a:solidFill>
                  <a:srgbClr val="FF0000"/>
                </a:solidFill>
              </a:rPr>
              <a:t>That it the order of rotational symmetry!</a:t>
            </a:r>
          </a:p>
        </p:txBody>
      </p:sp>
    </p:spTree>
    <p:extLst>
      <p:ext uri="{BB962C8B-B14F-4D97-AF65-F5344CB8AC3E}">
        <p14:creationId xmlns:p14="http://schemas.microsoft.com/office/powerpoint/2010/main" val="1001377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0000">
            <a:alpha val="50000"/>
          </a:srgbClr>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7D436F1-0623-4023-9341-2C3D34078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3815" y="125295"/>
            <a:ext cx="5346507" cy="6607409"/>
          </a:xfrm>
          <a:prstGeom prst="rect">
            <a:avLst/>
          </a:prstGeom>
        </p:spPr>
      </p:pic>
      <p:sp>
        <p:nvSpPr>
          <p:cNvPr id="4" name="TextBox 3">
            <a:extLst>
              <a:ext uri="{FF2B5EF4-FFF2-40B4-BE49-F238E27FC236}">
                <a16:creationId xmlns:a16="http://schemas.microsoft.com/office/drawing/2014/main" id="{A206FE82-7A86-4D88-A5F8-DA432BF24AF9}"/>
              </a:ext>
            </a:extLst>
          </p:cNvPr>
          <p:cNvSpPr txBox="1"/>
          <p:nvPr/>
        </p:nvSpPr>
        <p:spPr>
          <a:xfrm>
            <a:off x="238539" y="125295"/>
            <a:ext cx="6273579" cy="1846659"/>
          </a:xfrm>
          <a:prstGeom prst="rect">
            <a:avLst/>
          </a:prstGeom>
          <a:noFill/>
          <a:ln w="57150">
            <a:solidFill>
              <a:schemeClr val="tx1"/>
            </a:solidFill>
          </a:ln>
        </p:spPr>
        <p:txBody>
          <a:bodyPr wrap="square" rtlCol="0">
            <a:spAutoFit/>
          </a:bodyPr>
          <a:lstStyle/>
          <a:p>
            <a:r>
              <a:rPr lang="en-GB" sz="2400" dirty="0"/>
              <a:t>Use your knowledge of reflective and rotational symmetry to complete this table! You could copy and complete into your squared book, or print and stick it in.</a:t>
            </a:r>
            <a:endParaRPr lang="en-GB" dirty="0"/>
          </a:p>
          <a:p>
            <a:endParaRPr lang="en-GB" dirty="0"/>
          </a:p>
        </p:txBody>
      </p:sp>
      <p:pic>
        <p:nvPicPr>
          <p:cNvPr id="7" name="Picture 6" descr="A picture containing drawing, computer, table, sign&#10;&#10;Description automatically generated">
            <a:extLst>
              <a:ext uri="{FF2B5EF4-FFF2-40B4-BE49-F238E27FC236}">
                <a16:creationId xmlns:a16="http://schemas.microsoft.com/office/drawing/2014/main" id="{632A1C44-75D3-47B8-ABC7-D731F7154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32242"/>
            <a:ext cx="2324431" cy="2200461"/>
          </a:xfrm>
          <a:prstGeom prst="rect">
            <a:avLst/>
          </a:prstGeom>
        </p:spPr>
      </p:pic>
      <p:sp>
        <p:nvSpPr>
          <p:cNvPr id="5" name="Speech Bubble: Rectangle with Corners Rounded 4">
            <a:extLst>
              <a:ext uri="{FF2B5EF4-FFF2-40B4-BE49-F238E27FC236}">
                <a16:creationId xmlns:a16="http://schemas.microsoft.com/office/drawing/2014/main" id="{22A545B5-8B8E-4BDF-AEFC-ACE2C1BC0C8E}"/>
              </a:ext>
            </a:extLst>
          </p:cNvPr>
          <p:cNvSpPr/>
          <p:nvPr/>
        </p:nvSpPr>
        <p:spPr>
          <a:xfrm>
            <a:off x="1733384" y="2099144"/>
            <a:ext cx="4778734" cy="2965837"/>
          </a:xfrm>
          <a:prstGeom prst="wedgeRoundRectCallout">
            <a:avLst>
              <a:gd name="adj1" fmla="val -54159"/>
              <a:gd name="adj2" fmla="val 60302"/>
              <a:gd name="adj3" fmla="val 1666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To help you find how many lines of reflective symmetry:</a:t>
            </a:r>
          </a:p>
          <a:p>
            <a:pPr marL="285750" indent="-285750" algn="ctr">
              <a:buFont typeface="Arial" panose="020B0604020202020204" pitchFamily="34" charset="0"/>
              <a:buChar char="•"/>
            </a:pPr>
            <a:r>
              <a:rPr lang="en-GB" dirty="0">
                <a:solidFill>
                  <a:srgbClr val="FF0000"/>
                </a:solidFill>
              </a:rPr>
              <a:t>Cut out the shapes.</a:t>
            </a:r>
          </a:p>
          <a:p>
            <a:pPr marL="285750" indent="-285750" algn="ctr">
              <a:buFont typeface="Arial" panose="020B0604020202020204" pitchFamily="34" charset="0"/>
              <a:buChar char="•"/>
            </a:pPr>
            <a:r>
              <a:rPr lang="en-GB" dirty="0">
                <a:solidFill>
                  <a:srgbClr val="FF0000"/>
                </a:solidFill>
              </a:rPr>
              <a:t>Draw a line with a ruler onto the shape.</a:t>
            </a:r>
          </a:p>
          <a:p>
            <a:pPr marL="285750" indent="-285750" algn="ctr">
              <a:buFont typeface="Arial" panose="020B0604020202020204" pitchFamily="34" charset="0"/>
              <a:buChar char="•"/>
            </a:pPr>
            <a:r>
              <a:rPr lang="en-GB" dirty="0">
                <a:solidFill>
                  <a:srgbClr val="FF0000"/>
                </a:solidFill>
              </a:rPr>
              <a:t>Fold the shape along the line.</a:t>
            </a:r>
          </a:p>
          <a:p>
            <a:pPr marL="285750" indent="-285750" algn="ctr">
              <a:buFont typeface="Arial" panose="020B0604020202020204" pitchFamily="34" charset="0"/>
              <a:buChar char="•"/>
            </a:pPr>
            <a:r>
              <a:rPr lang="en-GB" dirty="0">
                <a:solidFill>
                  <a:srgbClr val="FF0000"/>
                </a:solidFill>
              </a:rPr>
              <a:t>Does one side fit exactly on top of the other?</a:t>
            </a:r>
          </a:p>
          <a:p>
            <a:pPr marL="285750" indent="-285750" algn="ctr">
              <a:buFont typeface="Arial" panose="020B0604020202020204" pitchFamily="34" charset="0"/>
              <a:buChar char="•"/>
            </a:pPr>
            <a:r>
              <a:rPr lang="en-GB" dirty="0">
                <a:solidFill>
                  <a:srgbClr val="FF0000"/>
                </a:solidFill>
              </a:rPr>
              <a:t>If it does, that is a line of symmetry!</a:t>
            </a:r>
          </a:p>
        </p:txBody>
      </p:sp>
    </p:spTree>
    <p:extLst>
      <p:ext uri="{BB962C8B-B14F-4D97-AF65-F5344CB8AC3E}">
        <p14:creationId xmlns:p14="http://schemas.microsoft.com/office/powerpoint/2010/main" val="1797320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3399">
            <a:alpha val="57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9F445-D40B-4E0E-9327-2DADB5C3588F}"/>
              </a:ext>
            </a:extLst>
          </p:cNvPr>
          <p:cNvSpPr>
            <a:spLocks noGrp="1"/>
          </p:cNvSpPr>
          <p:nvPr>
            <p:ph type="title"/>
          </p:nvPr>
        </p:nvSpPr>
        <p:spPr>
          <a:xfrm>
            <a:off x="655320" y="365125"/>
            <a:ext cx="5120114" cy="1692794"/>
          </a:xfrm>
        </p:spPr>
        <p:txBody>
          <a:bodyPr>
            <a:normAutofit/>
          </a:bodyPr>
          <a:lstStyle/>
          <a:p>
            <a:r>
              <a:rPr lang="en-GB" sz="4100" dirty="0">
                <a:latin typeface="Arial Nova" panose="020B0604020202020204" pitchFamily="34" charset="0"/>
              </a:rPr>
              <a:t>Form II Useful Resources</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5E2396-C128-461C-AB22-A3E29CD9327C}"/>
              </a:ext>
            </a:extLst>
          </p:cNvPr>
          <p:cNvSpPr>
            <a:spLocks noGrp="1"/>
          </p:cNvSpPr>
          <p:nvPr>
            <p:ph idx="1"/>
          </p:nvPr>
        </p:nvSpPr>
        <p:spPr>
          <a:xfrm>
            <a:off x="655321" y="2575033"/>
            <a:ext cx="5297244" cy="4049881"/>
          </a:xfrm>
        </p:spPr>
        <p:txBody>
          <a:bodyPr>
            <a:normAutofit fontScale="70000" lnSpcReduction="20000"/>
          </a:bodyPr>
          <a:lstStyle/>
          <a:p>
            <a:r>
              <a:rPr lang="en-GB" dirty="0">
                <a:hlinkClick r:id="rId2"/>
              </a:rPr>
              <a:t>https://www.bbc.co.uk/teach/supermovers</a:t>
            </a:r>
            <a:r>
              <a:rPr lang="en-GB" dirty="0"/>
              <a:t> Times tables, grammar and just for fun!</a:t>
            </a:r>
          </a:p>
          <a:p>
            <a:r>
              <a:rPr lang="en-GB" dirty="0">
                <a:hlinkClick r:id="rId3"/>
              </a:rPr>
              <a:t>https://www.topmarks.co.uk/maths-games/7-11-years/ordering-and-sequencing-numbers</a:t>
            </a:r>
            <a:r>
              <a:rPr lang="en-GB" dirty="0"/>
              <a:t> Maths games</a:t>
            </a:r>
          </a:p>
          <a:p>
            <a:r>
              <a:rPr lang="en-GB" dirty="0">
                <a:hlinkClick r:id="rId4"/>
              </a:rPr>
              <a:t>https://www.bbc.co.uk/teach/ks2-english/zbrwnrd</a:t>
            </a:r>
            <a:r>
              <a:rPr lang="en-GB" dirty="0"/>
              <a:t> English additional resources</a:t>
            </a:r>
          </a:p>
          <a:p>
            <a:r>
              <a:rPr lang="en-GB" dirty="0">
                <a:hlinkClick r:id="rId5"/>
              </a:rPr>
              <a:t>https://www.bbc.co.uk/teach/ks2-maths/zm9my9q</a:t>
            </a:r>
            <a:r>
              <a:rPr lang="en-GB" dirty="0"/>
              <a:t> Maths additional resources</a:t>
            </a:r>
          </a:p>
          <a:p>
            <a:r>
              <a:rPr lang="en-GB" dirty="0">
                <a:hlinkClick r:id="rId6"/>
              </a:rPr>
              <a:t>https://swiggle.org.uk/</a:t>
            </a:r>
            <a:r>
              <a:rPr lang="en-GB" dirty="0"/>
              <a:t> Child safe search engine</a:t>
            </a:r>
          </a:p>
          <a:p>
            <a:r>
              <a:rPr lang="en-GB" dirty="0">
                <a:hlinkClick r:id="rId7"/>
              </a:rPr>
              <a:t>https://www.twinkl.co.uk/go/lessons/view/arithmagic</a:t>
            </a:r>
            <a:r>
              <a:rPr lang="en-GB" dirty="0"/>
              <a:t> </a:t>
            </a:r>
            <a:r>
              <a:rPr lang="en-GB" dirty="0" err="1"/>
              <a:t>Arithmagic</a:t>
            </a:r>
            <a:r>
              <a:rPr lang="en-GB" dirty="0"/>
              <a:t> game. Code: TA5810</a:t>
            </a:r>
          </a:p>
          <a:p>
            <a:endParaRPr lang="en-GB" dirty="0"/>
          </a:p>
        </p:txBody>
      </p:sp>
      <p:pic>
        <p:nvPicPr>
          <p:cNvPr id="4" name="Picture 3">
            <a:extLst>
              <a:ext uri="{FF2B5EF4-FFF2-40B4-BE49-F238E27FC236}">
                <a16:creationId xmlns:a16="http://schemas.microsoft.com/office/drawing/2014/main" id="{64357E6D-7C4E-4303-AC50-8C35F662829F}"/>
              </a:ext>
            </a:extLst>
          </p:cNvPr>
          <p:cNvPicPr>
            <a:picLocks noChangeAspect="1"/>
          </p:cNvPicPr>
          <p:nvPr/>
        </p:nvPicPr>
        <p:blipFill rotWithShape="1">
          <a:blip r:embed="rId8">
            <a:alphaModFix/>
          </a:blip>
          <a:srcRect l="5314" r="20581"/>
          <a:stretch/>
        </p:blipFill>
        <p:spPr>
          <a:xfrm>
            <a:off x="5878850" y="13"/>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1358285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0000">
            <a:alpha val="50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7BC86E-54DD-442F-8C14-D931C72B1437}"/>
              </a:ext>
            </a:extLst>
          </p:cNvPr>
          <p:cNvSpPr/>
          <p:nvPr/>
        </p:nvSpPr>
        <p:spPr>
          <a:xfrm>
            <a:off x="556592" y="461174"/>
            <a:ext cx="2202511" cy="2194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5E712CD1-EF03-48D1-9A70-1F2779751E9C}"/>
              </a:ext>
            </a:extLst>
          </p:cNvPr>
          <p:cNvSpPr/>
          <p:nvPr/>
        </p:nvSpPr>
        <p:spPr>
          <a:xfrm>
            <a:off x="1399430" y="4389120"/>
            <a:ext cx="4039262" cy="1850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Isosceles Triangle 3">
            <a:extLst>
              <a:ext uri="{FF2B5EF4-FFF2-40B4-BE49-F238E27FC236}">
                <a16:creationId xmlns:a16="http://schemas.microsoft.com/office/drawing/2014/main" id="{00F0790E-9FF2-45AB-83AC-7FCDD4B47602}"/>
              </a:ext>
            </a:extLst>
          </p:cNvPr>
          <p:cNvSpPr/>
          <p:nvPr/>
        </p:nvSpPr>
        <p:spPr>
          <a:xfrm>
            <a:off x="4746929" y="1160889"/>
            <a:ext cx="3013543" cy="234563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Hexagon 4">
            <a:extLst>
              <a:ext uri="{FF2B5EF4-FFF2-40B4-BE49-F238E27FC236}">
                <a16:creationId xmlns:a16="http://schemas.microsoft.com/office/drawing/2014/main" id="{2E96752D-31C0-48B7-A014-00C0C56E2526}"/>
              </a:ext>
            </a:extLst>
          </p:cNvPr>
          <p:cNvSpPr/>
          <p:nvPr/>
        </p:nvSpPr>
        <p:spPr>
          <a:xfrm>
            <a:off x="8825948" y="413467"/>
            <a:ext cx="2600076" cy="224226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arallelogram 5">
            <a:extLst>
              <a:ext uri="{FF2B5EF4-FFF2-40B4-BE49-F238E27FC236}">
                <a16:creationId xmlns:a16="http://schemas.microsoft.com/office/drawing/2014/main" id="{41CF78DB-726B-4E0F-A6E2-B7A0223E2E5E}"/>
              </a:ext>
            </a:extLst>
          </p:cNvPr>
          <p:cNvSpPr/>
          <p:nvPr/>
        </p:nvSpPr>
        <p:spPr>
          <a:xfrm>
            <a:off x="7760472" y="4389120"/>
            <a:ext cx="3721210" cy="175723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74631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0000">
            <a:alpha val="58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F91B8F-838F-4562-8EB8-5A109BBCF356}"/>
              </a:ext>
            </a:extLst>
          </p:cNvPr>
          <p:cNvPicPr>
            <a:picLocks noChangeAspect="1"/>
          </p:cNvPicPr>
          <p:nvPr/>
        </p:nvPicPr>
        <p:blipFill rotWithShape="1">
          <a:blip r:embed="rId2"/>
          <a:srcRect r="7546"/>
          <a:stretch/>
        </p:blipFill>
        <p:spPr>
          <a:xfrm>
            <a:off x="6473364" y="584908"/>
            <a:ext cx="5718636" cy="5509675"/>
          </a:xfrm>
          <a:custGeom>
            <a:avLst/>
            <a:gdLst/>
            <a:ahLst/>
            <a:cxnLst/>
            <a:rect l="l" t="t" r="r" b="b"/>
            <a:pathLst>
              <a:path w="5718636" h="5509675">
                <a:moveTo>
                  <a:pt x="3045815" y="0"/>
                </a:moveTo>
                <a:lnTo>
                  <a:pt x="5718636" y="0"/>
                </a:lnTo>
                <a:lnTo>
                  <a:pt x="5718636" y="5509036"/>
                </a:lnTo>
                <a:lnTo>
                  <a:pt x="5215794" y="5509036"/>
                </a:lnTo>
                <a:lnTo>
                  <a:pt x="5215794" y="5509675"/>
                </a:lnTo>
                <a:lnTo>
                  <a:pt x="0" y="5509675"/>
                </a:lnTo>
                <a:lnTo>
                  <a:pt x="2542974" y="639"/>
                </a:lnTo>
                <a:lnTo>
                  <a:pt x="3045520" y="639"/>
                </a:lnTo>
                <a:close/>
              </a:path>
            </a:pathLst>
          </a:custGeom>
        </p:spPr>
      </p:pic>
      <p:sp>
        <p:nvSpPr>
          <p:cNvPr id="16" name="Freeform: Shape 15">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lumMod val="95000"/>
                </a:schemeClr>
              </a:solidFill>
            </a:endParaRPr>
          </a:p>
        </p:txBody>
      </p:sp>
      <p:sp>
        <p:nvSpPr>
          <p:cNvPr id="2" name="Title 1">
            <a:extLst>
              <a:ext uri="{FF2B5EF4-FFF2-40B4-BE49-F238E27FC236}">
                <a16:creationId xmlns:a16="http://schemas.microsoft.com/office/drawing/2014/main" id="{142B668A-92CC-414A-BFCE-297F77D4785F}"/>
              </a:ext>
            </a:extLst>
          </p:cNvPr>
          <p:cNvSpPr>
            <a:spLocks noGrp="1"/>
          </p:cNvSpPr>
          <p:nvPr>
            <p:ph type="ctrTitle"/>
          </p:nvPr>
        </p:nvSpPr>
        <p:spPr>
          <a:xfrm>
            <a:off x="841248" y="1408814"/>
            <a:ext cx="5729673" cy="4561680"/>
          </a:xfrm>
        </p:spPr>
        <p:txBody>
          <a:bodyPr>
            <a:noAutofit/>
          </a:bodyPr>
          <a:lstStyle/>
          <a:p>
            <a:pPr algn="l"/>
            <a:r>
              <a:rPr lang="en-GB" sz="3200" b="1" u="sng" dirty="0">
                <a:solidFill>
                  <a:srgbClr val="FFFFFF"/>
                </a:solidFill>
              </a:rPr>
              <a:t>Maths</a:t>
            </a:r>
            <a:br>
              <a:rPr lang="en-GB" sz="3200" dirty="0">
                <a:solidFill>
                  <a:srgbClr val="FFFFFF"/>
                </a:solidFill>
              </a:rPr>
            </a:br>
            <a:r>
              <a:rPr lang="en-GB" sz="3200" dirty="0">
                <a:solidFill>
                  <a:srgbClr val="FFFFFF"/>
                </a:solidFill>
              </a:rPr>
              <a:t>LO: To explore rotational symmetry</a:t>
            </a:r>
            <a:br>
              <a:rPr lang="en-GB" sz="3200" dirty="0">
                <a:solidFill>
                  <a:srgbClr val="FFFFFF"/>
                </a:solidFill>
              </a:rPr>
            </a:br>
            <a:br>
              <a:rPr lang="en-GB" sz="3200" dirty="0">
                <a:solidFill>
                  <a:srgbClr val="FFFFFF"/>
                </a:solidFill>
              </a:rPr>
            </a:br>
            <a:r>
              <a:rPr lang="en-GB" sz="3200" dirty="0">
                <a:solidFill>
                  <a:srgbClr val="FFFFFF"/>
                </a:solidFill>
              </a:rPr>
              <a:t>How did you find this lesson? Colour a small traffic light at the end of your work.</a:t>
            </a:r>
            <a:br>
              <a:rPr lang="en-GB" sz="3200" dirty="0">
                <a:solidFill>
                  <a:srgbClr val="FFFFFF"/>
                </a:solidFill>
              </a:rPr>
            </a:br>
            <a:br>
              <a:rPr lang="en-GB" sz="3200" dirty="0">
                <a:solidFill>
                  <a:srgbClr val="FFFFFF"/>
                </a:solidFill>
              </a:rPr>
            </a:br>
            <a:r>
              <a:rPr lang="en-GB" sz="3200" dirty="0">
                <a:solidFill>
                  <a:srgbClr val="FF0000"/>
                </a:solidFill>
              </a:rPr>
              <a:t>Red = I didn’t understand</a:t>
            </a:r>
            <a:br>
              <a:rPr lang="en-GB" sz="3200" dirty="0">
                <a:solidFill>
                  <a:srgbClr val="FFFFFF"/>
                </a:solidFill>
              </a:rPr>
            </a:br>
            <a:r>
              <a:rPr lang="en-GB" sz="3200" dirty="0">
                <a:solidFill>
                  <a:srgbClr val="FFFF00"/>
                </a:solidFill>
              </a:rPr>
              <a:t>Yellow = I need a bit more practice</a:t>
            </a:r>
            <a:br>
              <a:rPr lang="en-GB" sz="3200" dirty="0">
                <a:solidFill>
                  <a:srgbClr val="FFFFFF"/>
                </a:solidFill>
              </a:rPr>
            </a:br>
            <a:r>
              <a:rPr lang="en-GB" sz="3200" dirty="0">
                <a:solidFill>
                  <a:srgbClr val="00B050"/>
                </a:solidFill>
              </a:rPr>
              <a:t>Green = Got it!</a:t>
            </a:r>
            <a:endParaRPr lang="en-GB" sz="3200" dirty="0">
              <a:solidFill>
                <a:srgbClr val="FFFFFF"/>
              </a:solidFill>
            </a:endParaRPr>
          </a:p>
        </p:txBody>
      </p:sp>
    </p:spTree>
    <p:extLst>
      <p:ext uri="{BB962C8B-B14F-4D97-AF65-F5344CB8AC3E}">
        <p14:creationId xmlns:p14="http://schemas.microsoft.com/office/powerpoint/2010/main" val="2724126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F91B8F-838F-4562-8EB8-5A109BBCF3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77824" y="584908"/>
            <a:ext cx="4309715" cy="5509675"/>
          </a:xfrm>
          <a:custGeom>
            <a:avLst/>
            <a:gdLst/>
            <a:ahLst/>
            <a:cxnLst/>
            <a:rect l="l" t="t" r="r" b="b"/>
            <a:pathLst>
              <a:path w="5718636" h="5509675">
                <a:moveTo>
                  <a:pt x="3045815" y="0"/>
                </a:moveTo>
                <a:lnTo>
                  <a:pt x="5718636" y="0"/>
                </a:lnTo>
                <a:lnTo>
                  <a:pt x="5718636" y="5509036"/>
                </a:lnTo>
                <a:lnTo>
                  <a:pt x="5215794" y="5509036"/>
                </a:lnTo>
                <a:lnTo>
                  <a:pt x="5215794" y="5509675"/>
                </a:lnTo>
                <a:lnTo>
                  <a:pt x="0" y="5509675"/>
                </a:lnTo>
                <a:lnTo>
                  <a:pt x="2542974" y="639"/>
                </a:lnTo>
                <a:lnTo>
                  <a:pt x="3045520" y="639"/>
                </a:lnTo>
                <a:close/>
              </a:path>
            </a:pathLst>
          </a:custGeom>
        </p:spPr>
      </p:pic>
      <p:sp>
        <p:nvSpPr>
          <p:cNvPr id="21" name="Freeform: Shape 20">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lumMod val="95000"/>
                </a:schemeClr>
              </a:solidFill>
            </a:endParaRPr>
          </a:p>
        </p:txBody>
      </p:sp>
      <p:sp>
        <p:nvSpPr>
          <p:cNvPr id="2" name="Title 1">
            <a:extLst>
              <a:ext uri="{FF2B5EF4-FFF2-40B4-BE49-F238E27FC236}">
                <a16:creationId xmlns:a16="http://schemas.microsoft.com/office/drawing/2014/main" id="{142B668A-92CC-414A-BFCE-297F77D4785F}"/>
              </a:ext>
            </a:extLst>
          </p:cNvPr>
          <p:cNvSpPr>
            <a:spLocks noGrp="1"/>
          </p:cNvSpPr>
          <p:nvPr>
            <p:ph type="ctrTitle"/>
          </p:nvPr>
        </p:nvSpPr>
        <p:spPr>
          <a:xfrm>
            <a:off x="366327" y="2490192"/>
            <a:ext cx="5729673" cy="2235277"/>
          </a:xfrm>
        </p:spPr>
        <p:txBody>
          <a:bodyPr>
            <a:normAutofit fontScale="90000"/>
          </a:bodyPr>
          <a:lstStyle/>
          <a:p>
            <a:pPr algn="l"/>
            <a:r>
              <a:rPr lang="en-GB" sz="4600" b="1" u="sng" dirty="0">
                <a:solidFill>
                  <a:srgbClr val="FFFFFF"/>
                </a:solidFill>
              </a:rPr>
              <a:t>Religious Education</a:t>
            </a:r>
            <a:br>
              <a:rPr lang="en-GB" sz="4600" dirty="0">
                <a:solidFill>
                  <a:srgbClr val="FFFFFF"/>
                </a:solidFill>
              </a:rPr>
            </a:br>
            <a:r>
              <a:rPr lang="en-GB" sz="4600" dirty="0">
                <a:solidFill>
                  <a:srgbClr val="FFFFFF"/>
                </a:solidFill>
              </a:rPr>
              <a:t>LO: To understand why Christians celebrate Easter</a:t>
            </a:r>
            <a:br>
              <a:rPr lang="en-GB" sz="4600" dirty="0">
                <a:solidFill>
                  <a:srgbClr val="FFFFFF"/>
                </a:solidFill>
              </a:rPr>
            </a:br>
            <a:br>
              <a:rPr lang="en-GB" sz="4600" dirty="0">
                <a:solidFill>
                  <a:srgbClr val="FFFFFF"/>
                </a:solidFill>
              </a:rPr>
            </a:br>
            <a:r>
              <a:rPr lang="en-GB" sz="4600" dirty="0">
                <a:solidFill>
                  <a:srgbClr val="FFFF00"/>
                </a:solidFill>
              </a:rPr>
              <a:t>Write the date and learning objective in your lined book now!</a:t>
            </a:r>
            <a:endParaRPr lang="en-GB" sz="4600" dirty="0">
              <a:solidFill>
                <a:srgbClr val="FFFFFF"/>
              </a:solidFill>
            </a:endParaRPr>
          </a:p>
        </p:txBody>
      </p:sp>
    </p:spTree>
    <p:extLst>
      <p:ext uri="{BB962C8B-B14F-4D97-AF65-F5344CB8AC3E}">
        <p14:creationId xmlns:p14="http://schemas.microsoft.com/office/powerpoint/2010/main" val="2201211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B668A-92CC-414A-BFCE-297F77D4785F}"/>
              </a:ext>
            </a:extLst>
          </p:cNvPr>
          <p:cNvSpPr>
            <a:spLocks noGrp="1"/>
          </p:cNvSpPr>
          <p:nvPr>
            <p:ph type="ctrTitle"/>
          </p:nvPr>
        </p:nvSpPr>
        <p:spPr>
          <a:xfrm>
            <a:off x="7464614" y="1783959"/>
            <a:ext cx="4087306" cy="2889114"/>
          </a:xfrm>
        </p:spPr>
        <p:txBody>
          <a:bodyPr anchor="b">
            <a:normAutofit/>
          </a:bodyPr>
          <a:lstStyle/>
          <a:p>
            <a:pPr algn="l"/>
            <a:r>
              <a:rPr lang="en-GB" sz="3800" u="sng"/>
              <a:t>Read the following Story of Easter</a:t>
            </a:r>
            <a:br>
              <a:rPr lang="en-GB" sz="3800" u="sng"/>
            </a:br>
            <a:br>
              <a:rPr lang="en-GB" sz="3800" u="sng"/>
            </a:br>
            <a:endParaRPr lang="en-GB" sz="3800" u="sng"/>
          </a:p>
        </p:txBody>
      </p:sp>
      <p:sp>
        <p:nvSpPr>
          <p:cNvPr id="26" name="Freeform: Shape 25">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3CF91B8F-838F-4562-8EB8-5A109BBCF356}"/>
              </a:ext>
            </a:extLst>
          </p:cNvPr>
          <p:cNvPicPr>
            <a:picLocks noChangeAspect="1"/>
          </p:cNvPicPr>
          <p:nvPr/>
        </p:nvPicPr>
        <p:blipFill rotWithShape="1">
          <a:blip r:embed="rId2">
            <a:extLst>
              <a:ext uri="{28A0092B-C50C-407E-A947-70E740481C1C}">
                <a14:useLocalDpi xmlns:a14="http://schemas.microsoft.com/office/drawing/2010/main" val="0"/>
              </a:ext>
            </a:extLst>
          </a:blip>
          <a:srcRect t="10148" r="-1" b="13499"/>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783705335"/>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215D73-1F8D-439D-9713-773A143DA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651" y="691085"/>
            <a:ext cx="7632700" cy="5397201"/>
          </a:xfrm>
          <a:prstGeom prst="roundRect">
            <a:avLst>
              <a:gd name="adj" fmla="val 6075"/>
            </a:avLst>
          </a:prstGeom>
          <a:ln w="28575">
            <a:noFill/>
          </a:ln>
        </p:spPr>
      </p:pic>
      <p:sp>
        <p:nvSpPr>
          <p:cNvPr id="2" name="Rectangle 1">
            <a:extLst>
              <a:ext uri="{FF2B5EF4-FFF2-40B4-BE49-F238E27FC236}">
                <a16:creationId xmlns:a16="http://schemas.microsoft.com/office/drawing/2014/main" id="{6CD93E28-A722-4482-B702-F021F952B91B}"/>
              </a:ext>
            </a:extLst>
          </p:cNvPr>
          <p:cNvSpPr/>
          <p:nvPr/>
        </p:nvSpPr>
        <p:spPr>
          <a:xfrm>
            <a:off x="2279650" y="549276"/>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79650" y="676237"/>
            <a:ext cx="7632700" cy="553998"/>
          </a:xfrm>
          <a:prstGeom prst="rect">
            <a:avLst/>
          </a:prstGeom>
        </p:spPr>
        <p:txBody>
          <a:bodyPr wrap="square" lIns="0" tIns="0" rIns="0" bIns="0">
            <a:spAutoFit/>
          </a:bodyPr>
          <a:lstStyle/>
          <a:p>
            <a:r>
              <a:rPr lang="en-GB" dirty="0"/>
              <a:t>Jesus arrived in Jerusalem on Palm Sunday. The people were happy to see Jesus and waved palm branches.</a:t>
            </a:r>
          </a:p>
        </p:txBody>
      </p:sp>
    </p:spTree>
    <p:extLst>
      <p:ext uri="{BB962C8B-B14F-4D97-AF65-F5344CB8AC3E}">
        <p14:creationId xmlns:p14="http://schemas.microsoft.com/office/powerpoint/2010/main" val="3604089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651" y="710734"/>
            <a:ext cx="7632699" cy="5397200"/>
          </a:xfrm>
          <a:prstGeom prst="roundRect">
            <a:avLst>
              <a:gd name="adj" fmla="val 6502"/>
            </a:avLst>
          </a:prstGeom>
        </p:spPr>
      </p:pic>
      <p:sp>
        <p:nvSpPr>
          <p:cNvPr id="6" name="Rectangle 5">
            <a:extLst>
              <a:ext uri="{FF2B5EF4-FFF2-40B4-BE49-F238E27FC236}">
                <a16:creationId xmlns:a16="http://schemas.microsoft.com/office/drawing/2014/main" id="{1585E5D6-4EB9-4740-A2D5-9F39C80B6FEE}"/>
              </a:ext>
            </a:extLst>
          </p:cNvPr>
          <p:cNvSpPr/>
          <p:nvPr/>
        </p:nvSpPr>
        <p:spPr>
          <a:xfrm>
            <a:off x="2279650" y="549276"/>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79650" y="676238"/>
            <a:ext cx="7632700" cy="276999"/>
          </a:xfrm>
          <a:prstGeom prst="rect">
            <a:avLst/>
          </a:prstGeom>
        </p:spPr>
        <p:txBody>
          <a:bodyPr wrap="square" lIns="0" tIns="0" rIns="0" bIns="0">
            <a:spAutoFit/>
          </a:bodyPr>
          <a:lstStyle/>
          <a:p>
            <a:r>
              <a:rPr lang="en-GB" dirty="0"/>
              <a:t>Some important people were jealous of how much the people loved Jesus.</a:t>
            </a:r>
          </a:p>
        </p:txBody>
      </p:sp>
    </p:spTree>
    <p:extLst>
      <p:ext uri="{BB962C8B-B14F-4D97-AF65-F5344CB8AC3E}">
        <p14:creationId xmlns:p14="http://schemas.microsoft.com/office/powerpoint/2010/main" val="1195469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651" y="710732"/>
            <a:ext cx="7632699" cy="5397201"/>
          </a:xfrm>
          <a:prstGeom prst="roundRect">
            <a:avLst>
              <a:gd name="adj" fmla="val 6502"/>
            </a:avLst>
          </a:prstGeom>
        </p:spPr>
      </p:pic>
      <p:sp>
        <p:nvSpPr>
          <p:cNvPr id="6" name="Rectangle 5">
            <a:extLst>
              <a:ext uri="{FF2B5EF4-FFF2-40B4-BE49-F238E27FC236}">
                <a16:creationId xmlns:a16="http://schemas.microsoft.com/office/drawing/2014/main" id="{51CCABEA-3866-473A-A77A-C814C35A9324}"/>
              </a:ext>
            </a:extLst>
          </p:cNvPr>
          <p:cNvSpPr/>
          <p:nvPr/>
        </p:nvSpPr>
        <p:spPr>
          <a:xfrm>
            <a:off x="2279650" y="549276"/>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79650" y="676237"/>
            <a:ext cx="7632700" cy="553998"/>
          </a:xfrm>
          <a:prstGeom prst="rect">
            <a:avLst/>
          </a:prstGeom>
        </p:spPr>
        <p:txBody>
          <a:bodyPr wrap="square" lIns="0" tIns="0" rIns="0" bIns="0">
            <a:spAutoFit/>
          </a:bodyPr>
          <a:lstStyle/>
          <a:p>
            <a:r>
              <a:rPr lang="en-GB" dirty="0"/>
              <a:t>Judas was one of Jesus’ special friends. The important people gave Judas money to tell them where Jesus was so they could arrest him.</a:t>
            </a:r>
          </a:p>
        </p:txBody>
      </p:sp>
    </p:spTree>
    <p:extLst>
      <p:ext uri="{BB962C8B-B14F-4D97-AF65-F5344CB8AC3E}">
        <p14:creationId xmlns:p14="http://schemas.microsoft.com/office/powerpoint/2010/main" val="1674776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052A43-3BBA-4F22-BAD4-DBFF6B6BF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650" y="1569868"/>
            <a:ext cx="7632700" cy="4507860"/>
          </a:xfrm>
          <a:prstGeom prst="roundRect">
            <a:avLst>
              <a:gd name="adj" fmla="val 6502"/>
            </a:avLst>
          </a:prstGeom>
        </p:spPr>
      </p:pic>
      <p:sp>
        <p:nvSpPr>
          <p:cNvPr id="7" name="Rectangle 6">
            <a:extLst>
              <a:ext uri="{FF2B5EF4-FFF2-40B4-BE49-F238E27FC236}">
                <a16:creationId xmlns:a16="http://schemas.microsoft.com/office/drawing/2014/main" id="{1BE617DD-ADF2-46E5-B72C-12AB2B1205F3}"/>
              </a:ext>
            </a:extLst>
          </p:cNvPr>
          <p:cNvSpPr/>
          <p:nvPr/>
        </p:nvSpPr>
        <p:spPr>
          <a:xfrm>
            <a:off x="2279650" y="566054"/>
            <a:ext cx="7632700" cy="113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79650" y="676237"/>
            <a:ext cx="7632700" cy="553998"/>
          </a:xfrm>
          <a:prstGeom prst="rect">
            <a:avLst/>
          </a:prstGeom>
        </p:spPr>
        <p:txBody>
          <a:bodyPr wrap="square" lIns="0" tIns="0" rIns="0" bIns="0">
            <a:spAutoFit/>
          </a:bodyPr>
          <a:lstStyle/>
          <a:p>
            <a:r>
              <a:rPr lang="en-GB" dirty="0"/>
              <a:t>Jesus had a special dinner called a Passover meal with his friends. This meal is now known as the Last Supper.</a:t>
            </a:r>
          </a:p>
        </p:txBody>
      </p:sp>
    </p:spTree>
    <p:extLst>
      <p:ext uri="{BB962C8B-B14F-4D97-AF65-F5344CB8AC3E}">
        <p14:creationId xmlns:p14="http://schemas.microsoft.com/office/powerpoint/2010/main" val="1238541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99A58-F18B-4367-A678-F120289708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45" t="-7211" r="4345"/>
          <a:stretch/>
        </p:blipFill>
        <p:spPr>
          <a:xfrm>
            <a:off x="2279650" y="879567"/>
            <a:ext cx="7632700" cy="5213259"/>
          </a:xfrm>
          <a:prstGeom prst="roundRect">
            <a:avLst>
              <a:gd name="adj" fmla="val 6454"/>
            </a:avLst>
          </a:prstGeom>
        </p:spPr>
      </p:pic>
      <p:sp>
        <p:nvSpPr>
          <p:cNvPr id="6" name="Rectangle 5">
            <a:extLst>
              <a:ext uri="{FF2B5EF4-FFF2-40B4-BE49-F238E27FC236}">
                <a16:creationId xmlns:a16="http://schemas.microsoft.com/office/drawing/2014/main" id="{3D80A49B-0E48-4CF7-AD70-50D7F8D0A767}"/>
              </a:ext>
            </a:extLst>
          </p:cNvPr>
          <p:cNvSpPr/>
          <p:nvPr/>
        </p:nvSpPr>
        <p:spPr>
          <a:xfrm>
            <a:off x="2279650" y="566055"/>
            <a:ext cx="7632700" cy="107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791A667-3CC3-4BDB-A744-6E2F1294EA24}"/>
              </a:ext>
            </a:extLst>
          </p:cNvPr>
          <p:cNvSpPr/>
          <p:nvPr/>
        </p:nvSpPr>
        <p:spPr>
          <a:xfrm>
            <a:off x="2279650" y="549276"/>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79650" y="676237"/>
            <a:ext cx="7632700" cy="553998"/>
          </a:xfrm>
          <a:prstGeom prst="rect">
            <a:avLst/>
          </a:prstGeom>
        </p:spPr>
        <p:txBody>
          <a:bodyPr wrap="square" lIns="0" tIns="0" rIns="0" bIns="0">
            <a:spAutoFit/>
          </a:bodyPr>
          <a:lstStyle/>
          <a:p>
            <a:r>
              <a:rPr lang="en-GB" dirty="0"/>
              <a:t>Jesus gave his friends bread and wine. He then told them that one of them had turned against him.</a:t>
            </a:r>
          </a:p>
        </p:txBody>
      </p:sp>
    </p:spTree>
    <p:extLst>
      <p:ext uri="{BB962C8B-B14F-4D97-AF65-F5344CB8AC3E}">
        <p14:creationId xmlns:p14="http://schemas.microsoft.com/office/powerpoint/2010/main" val="3780701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07DF48-8308-4B7D-BE52-32EE3A8354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17" r="4332" b="-1"/>
          <a:stretch/>
        </p:blipFill>
        <p:spPr>
          <a:xfrm>
            <a:off x="2267610" y="1114698"/>
            <a:ext cx="7644741" cy="4979319"/>
          </a:xfrm>
          <a:prstGeom prst="roundRect">
            <a:avLst>
              <a:gd name="adj" fmla="val 6826"/>
            </a:avLst>
          </a:prstGeom>
        </p:spPr>
      </p:pic>
      <p:sp>
        <p:nvSpPr>
          <p:cNvPr id="6" name="Rectangle 5">
            <a:extLst>
              <a:ext uri="{FF2B5EF4-FFF2-40B4-BE49-F238E27FC236}">
                <a16:creationId xmlns:a16="http://schemas.microsoft.com/office/drawing/2014/main" id="{C3942C99-AAC5-4840-A097-22F92B2EC604}"/>
              </a:ext>
            </a:extLst>
          </p:cNvPr>
          <p:cNvSpPr/>
          <p:nvPr/>
        </p:nvSpPr>
        <p:spPr>
          <a:xfrm>
            <a:off x="2279650" y="549276"/>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A493BD8-5AC9-4918-8595-BF04F21DB0B9}"/>
              </a:ext>
            </a:extLst>
          </p:cNvPr>
          <p:cNvSpPr/>
          <p:nvPr/>
        </p:nvSpPr>
        <p:spPr>
          <a:xfrm>
            <a:off x="2194561" y="720440"/>
            <a:ext cx="7729830" cy="84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79650" y="676237"/>
            <a:ext cx="7632700" cy="553998"/>
          </a:xfrm>
          <a:prstGeom prst="rect">
            <a:avLst/>
          </a:prstGeom>
        </p:spPr>
        <p:txBody>
          <a:bodyPr wrap="square" lIns="0" tIns="0" rIns="0" bIns="0">
            <a:spAutoFit/>
          </a:bodyPr>
          <a:lstStyle/>
          <a:p>
            <a:r>
              <a:rPr lang="en-GB" dirty="0"/>
              <a:t>Jesus said that Peter would pretend he didn’t know Jesus before the morning arrived and the cock crowed.</a:t>
            </a:r>
          </a:p>
        </p:txBody>
      </p:sp>
    </p:spTree>
    <p:extLst>
      <p:ext uri="{BB962C8B-B14F-4D97-AF65-F5344CB8AC3E}">
        <p14:creationId xmlns:p14="http://schemas.microsoft.com/office/powerpoint/2010/main" val="3118497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4AFB63-FDE0-455C-874D-6F287BE88580}"/>
              </a:ext>
            </a:extLst>
          </p:cNvPr>
          <p:cNvPicPr>
            <a:picLocks noChangeAspect="1"/>
          </p:cNvPicPr>
          <p:nvPr/>
        </p:nvPicPr>
        <p:blipFill rotWithShape="1">
          <a:blip r:embed="rId2"/>
          <a:srcRect r="10720" b="-1"/>
          <a:stretch/>
        </p:blipFill>
        <p:spPr>
          <a:xfrm>
            <a:off x="6473364" y="584908"/>
            <a:ext cx="5718636" cy="5509675"/>
          </a:xfrm>
          <a:custGeom>
            <a:avLst/>
            <a:gdLst/>
            <a:ahLst/>
            <a:cxnLst/>
            <a:rect l="l" t="t" r="r" b="b"/>
            <a:pathLst>
              <a:path w="5718636" h="5509675">
                <a:moveTo>
                  <a:pt x="3045815" y="0"/>
                </a:moveTo>
                <a:lnTo>
                  <a:pt x="5718636" y="0"/>
                </a:lnTo>
                <a:lnTo>
                  <a:pt x="5718636" y="5509036"/>
                </a:lnTo>
                <a:lnTo>
                  <a:pt x="5215794" y="5509036"/>
                </a:lnTo>
                <a:lnTo>
                  <a:pt x="5215794" y="5509675"/>
                </a:lnTo>
                <a:lnTo>
                  <a:pt x="0" y="5509675"/>
                </a:lnTo>
                <a:lnTo>
                  <a:pt x="2542974" y="639"/>
                </a:lnTo>
                <a:lnTo>
                  <a:pt x="3045520" y="639"/>
                </a:lnTo>
                <a:close/>
              </a:path>
            </a:pathLst>
          </a:custGeom>
        </p:spPr>
      </p:pic>
      <p:sp>
        <p:nvSpPr>
          <p:cNvPr id="11" name="Freeform: Shape 10">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lumMod val="95000"/>
                </a:schemeClr>
              </a:solidFill>
            </a:endParaRPr>
          </a:p>
        </p:txBody>
      </p:sp>
      <p:sp>
        <p:nvSpPr>
          <p:cNvPr id="2" name="Title 1">
            <a:extLst>
              <a:ext uri="{FF2B5EF4-FFF2-40B4-BE49-F238E27FC236}">
                <a16:creationId xmlns:a16="http://schemas.microsoft.com/office/drawing/2014/main" id="{142B668A-92CC-414A-BFCE-297F77D4785F}"/>
              </a:ext>
            </a:extLst>
          </p:cNvPr>
          <p:cNvSpPr>
            <a:spLocks noGrp="1"/>
          </p:cNvSpPr>
          <p:nvPr>
            <p:ph type="ctrTitle"/>
          </p:nvPr>
        </p:nvSpPr>
        <p:spPr>
          <a:xfrm>
            <a:off x="841248" y="1408814"/>
            <a:ext cx="5729673" cy="2235277"/>
          </a:xfrm>
        </p:spPr>
        <p:txBody>
          <a:bodyPr>
            <a:normAutofit/>
          </a:bodyPr>
          <a:lstStyle/>
          <a:p>
            <a:pPr algn="l"/>
            <a:r>
              <a:rPr lang="en-GB" sz="4600" b="1" u="sng" dirty="0">
                <a:solidFill>
                  <a:srgbClr val="FFFFFF"/>
                </a:solidFill>
              </a:rPr>
              <a:t>English</a:t>
            </a:r>
            <a:br>
              <a:rPr lang="en-GB" sz="4600" dirty="0">
                <a:solidFill>
                  <a:srgbClr val="FFFFFF"/>
                </a:solidFill>
              </a:rPr>
            </a:br>
            <a:r>
              <a:rPr lang="en-GB" sz="4600" dirty="0">
                <a:solidFill>
                  <a:srgbClr val="FFFFFF"/>
                </a:solidFill>
              </a:rPr>
              <a:t>LO: To answer questions about a text</a:t>
            </a:r>
          </a:p>
        </p:txBody>
      </p:sp>
    </p:spTree>
    <p:extLst>
      <p:ext uri="{BB962C8B-B14F-4D97-AF65-F5344CB8AC3E}">
        <p14:creationId xmlns:p14="http://schemas.microsoft.com/office/powerpoint/2010/main" val="486452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5CD11-CD42-4BDA-B9A5-FC5D18057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4242" y="720707"/>
            <a:ext cx="7623516" cy="5327649"/>
          </a:xfrm>
          <a:prstGeom prst="roundRect">
            <a:avLst>
              <a:gd name="adj" fmla="val 6502"/>
            </a:avLst>
          </a:prstGeom>
        </p:spPr>
      </p:pic>
      <p:sp>
        <p:nvSpPr>
          <p:cNvPr id="6" name="Rectangle 5">
            <a:extLst>
              <a:ext uri="{FF2B5EF4-FFF2-40B4-BE49-F238E27FC236}">
                <a16:creationId xmlns:a16="http://schemas.microsoft.com/office/drawing/2014/main" id="{27C4A2B1-D756-4CA1-AEFB-06796687F01A}"/>
              </a:ext>
            </a:extLst>
          </p:cNvPr>
          <p:cNvSpPr/>
          <p:nvPr/>
        </p:nvSpPr>
        <p:spPr>
          <a:xfrm>
            <a:off x="2279650" y="549276"/>
            <a:ext cx="7632700" cy="51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79650" y="676238"/>
            <a:ext cx="7632700" cy="276999"/>
          </a:xfrm>
          <a:prstGeom prst="rect">
            <a:avLst/>
          </a:prstGeom>
        </p:spPr>
        <p:txBody>
          <a:bodyPr wrap="square" lIns="0" tIns="0" rIns="0" bIns="0">
            <a:spAutoFit/>
          </a:bodyPr>
          <a:lstStyle/>
          <a:p>
            <a:r>
              <a:rPr lang="en-GB" dirty="0"/>
              <a:t>Then Jesus went to pray in the garden of Gethsemane.</a:t>
            </a:r>
          </a:p>
        </p:txBody>
      </p:sp>
    </p:spTree>
    <p:extLst>
      <p:ext uri="{BB962C8B-B14F-4D97-AF65-F5344CB8AC3E}">
        <p14:creationId xmlns:p14="http://schemas.microsoft.com/office/powerpoint/2010/main" val="3012223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83344-D584-48BE-95F1-2F3BF6478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91" y="765175"/>
            <a:ext cx="7620658" cy="5325652"/>
          </a:xfrm>
          <a:prstGeom prst="roundRect">
            <a:avLst>
              <a:gd name="adj" fmla="val 5798"/>
            </a:avLst>
          </a:prstGeom>
        </p:spPr>
      </p:pic>
      <p:sp>
        <p:nvSpPr>
          <p:cNvPr id="7" name="Rectangle 6">
            <a:extLst>
              <a:ext uri="{FF2B5EF4-FFF2-40B4-BE49-F238E27FC236}">
                <a16:creationId xmlns:a16="http://schemas.microsoft.com/office/drawing/2014/main" id="{3946D0F1-B6F5-441B-B45C-A81E3E2C62AD}"/>
              </a:ext>
            </a:extLst>
          </p:cNvPr>
          <p:cNvSpPr/>
          <p:nvPr/>
        </p:nvSpPr>
        <p:spPr>
          <a:xfrm>
            <a:off x="2279650" y="549276"/>
            <a:ext cx="7632700" cy="5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79650" y="676238"/>
            <a:ext cx="7632700" cy="276999"/>
          </a:xfrm>
          <a:prstGeom prst="rect">
            <a:avLst/>
          </a:prstGeom>
        </p:spPr>
        <p:txBody>
          <a:bodyPr wrap="square" lIns="0" tIns="0" rIns="0" bIns="0">
            <a:spAutoFit/>
          </a:bodyPr>
          <a:lstStyle/>
          <a:p>
            <a:r>
              <a:rPr lang="en-GB" dirty="0"/>
              <a:t>Judas told the important people where Jesus was. Jesus was arrested.</a:t>
            </a:r>
          </a:p>
        </p:txBody>
      </p:sp>
    </p:spTree>
    <p:extLst>
      <p:ext uri="{BB962C8B-B14F-4D97-AF65-F5344CB8AC3E}">
        <p14:creationId xmlns:p14="http://schemas.microsoft.com/office/powerpoint/2010/main" val="2646158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18E28-7D51-45C5-AF96-A6DD6183FA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651" y="695624"/>
            <a:ext cx="7632700" cy="5397200"/>
          </a:xfrm>
          <a:prstGeom prst="roundRect">
            <a:avLst>
              <a:gd name="adj" fmla="val 6687"/>
            </a:avLst>
          </a:prstGeom>
          <a:ln w="28575">
            <a:noFill/>
          </a:ln>
        </p:spPr>
      </p:pic>
      <p:sp>
        <p:nvSpPr>
          <p:cNvPr id="7" name="Rectangle 6">
            <a:extLst>
              <a:ext uri="{FF2B5EF4-FFF2-40B4-BE49-F238E27FC236}">
                <a16:creationId xmlns:a16="http://schemas.microsoft.com/office/drawing/2014/main" id="{F0537B00-0316-48AB-AC79-ADAAACF963BB}"/>
              </a:ext>
            </a:extLst>
          </p:cNvPr>
          <p:cNvSpPr/>
          <p:nvPr/>
        </p:nvSpPr>
        <p:spPr>
          <a:xfrm>
            <a:off x="2279650" y="549275"/>
            <a:ext cx="7632700" cy="83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79650" y="676237"/>
            <a:ext cx="7632700" cy="553998"/>
          </a:xfrm>
          <a:prstGeom prst="rect">
            <a:avLst/>
          </a:prstGeom>
        </p:spPr>
        <p:txBody>
          <a:bodyPr wrap="square" lIns="0" tIns="0" rIns="0" bIns="0">
            <a:spAutoFit/>
          </a:bodyPr>
          <a:lstStyle/>
          <a:p>
            <a:r>
              <a:rPr lang="en-GB" dirty="0"/>
              <a:t>Peter followed Jesus and waited outside where he was being held. Someone asked if he was Jesus’ friend. Peter said he didn’t know Jesus.</a:t>
            </a:r>
          </a:p>
        </p:txBody>
      </p:sp>
    </p:spTree>
    <p:extLst>
      <p:ext uri="{BB962C8B-B14F-4D97-AF65-F5344CB8AC3E}">
        <p14:creationId xmlns:p14="http://schemas.microsoft.com/office/powerpoint/2010/main" val="3395171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11D58-9592-4D43-9B80-5AA6501DD5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183"/>
          <a:stretch/>
        </p:blipFill>
        <p:spPr>
          <a:xfrm>
            <a:off x="2276354" y="876301"/>
            <a:ext cx="7639292" cy="5211984"/>
          </a:xfrm>
          <a:prstGeom prst="roundRect">
            <a:avLst>
              <a:gd name="adj" fmla="val 7185"/>
            </a:avLst>
          </a:prstGeom>
          <a:ln w="28575">
            <a:noFill/>
          </a:ln>
        </p:spPr>
      </p:pic>
      <p:sp>
        <p:nvSpPr>
          <p:cNvPr id="4" name="Rectangle 3">
            <a:extLst>
              <a:ext uri="{FF2B5EF4-FFF2-40B4-BE49-F238E27FC236}">
                <a16:creationId xmlns:a16="http://schemas.microsoft.com/office/drawing/2014/main" id="{7301A0FA-1F21-4E00-832D-1EDDF23E6054}"/>
              </a:ext>
            </a:extLst>
          </p:cNvPr>
          <p:cNvSpPr/>
          <p:nvPr/>
        </p:nvSpPr>
        <p:spPr>
          <a:xfrm>
            <a:off x="2279650" y="549276"/>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79650" y="676237"/>
            <a:ext cx="7632700" cy="553998"/>
          </a:xfrm>
          <a:prstGeom prst="rect">
            <a:avLst/>
          </a:prstGeom>
        </p:spPr>
        <p:txBody>
          <a:bodyPr wrap="square" lIns="0" tIns="0" rIns="0" bIns="0">
            <a:spAutoFit/>
          </a:bodyPr>
          <a:lstStyle/>
          <a:p>
            <a:r>
              <a:rPr lang="en-GB" dirty="0"/>
              <a:t>Then the cock crowed. Peter remembered what Jesus had said and felt </a:t>
            </a:r>
            <a:br>
              <a:rPr lang="en-GB" dirty="0"/>
            </a:br>
            <a:r>
              <a:rPr lang="en-GB" dirty="0"/>
              <a:t>very sad.</a:t>
            </a:r>
          </a:p>
        </p:txBody>
      </p:sp>
    </p:spTree>
    <p:extLst>
      <p:ext uri="{BB962C8B-B14F-4D97-AF65-F5344CB8AC3E}">
        <p14:creationId xmlns:p14="http://schemas.microsoft.com/office/powerpoint/2010/main" val="1496859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0E69B-4454-45F7-900E-96EFB2E1ED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651" y="676237"/>
            <a:ext cx="7667553" cy="5421846"/>
          </a:xfrm>
          <a:prstGeom prst="roundRect">
            <a:avLst>
              <a:gd name="adj" fmla="val 8520"/>
            </a:avLst>
          </a:prstGeom>
        </p:spPr>
      </p:pic>
      <p:sp>
        <p:nvSpPr>
          <p:cNvPr id="4" name="Rectangle 3">
            <a:extLst>
              <a:ext uri="{FF2B5EF4-FFF2-40B4-BE49-F238E27FC236}">
                <a16:creationId xmlns:a16="http://schemas.microsoft.com/office/drawing/2014/main" id="{FBBFAA28-02DA-4C3B-8E1D-3D153BAA7AC2}"/>
              </a:ext>
            </a:extLst>
          </p:cNvPr>
          <p:cNvSpPr/>
          <p:nvPr/>
        </p:nvSpPr>
        <p:spPr>
          <a:xfrm>
            <a:off x="2279650" y="549276"/>
            <a:ext cx="7632700" cy="81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79650" y="676237"/>
            <a:ext cx="7632700" cy="553998"/>
          </a:xfrm>
          <a:prstGeom prst="rect">
            <a:avLst/>
          </a:prstGeom>
        </p:spPr>
        <p:txBody>
          <a:bodyPr wrap="square" lIns="0" tIns="0" rIns="0" bIns="0">
            <a:spAutoFit/>
          </a:bodyPr>
          <a:lstStyle/>
          <a:p>
            <a:r>
              <a:rPr lang="en-GB" dirty="0"/>
              <a:t>Pontius Pilate set Barabbas free instead of Jesus. The crowd wanted Jesus punished.</a:t>
            </a:r>
          </a:p>
        </p:txBody>
      </p:sp>
    </p:spTree>
    <p:extLst>
      <p:ext uri="{BB962C8B-B14F-4D97-AF65-F5344CB8AC3E}">
        <p14:creationId xmlns:p14="http://schemas.microsoft.com/office/powerpoint/2010/main" val="470693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650" y="706783"/>
            <a:ext cx="7632699" cy="5397199"/>
          </a:xfrm>
          <a:prstGeom prst="roundRect">
            <a:avLst>
              <a:gd name="adj" fmla="val 8599"/>
            </a:avLst>
          </a:prstGeom>
          <a:ln w="28575">
            <a:noFill/>
          </a:ln>
        </p:spPr>
      </p:pic>
      <p:sp>
        <p:nvSpPr>
          <p:cNvPr id="6" name="Rectangle 5">
            <a:extLst>
              <a:ext uri="{FF2B5EF4-FFF2-40B4-BE49-F238E27FC236}">
                <a16:creationId xmlns:a16="http://schemas.microsoft.com/office/drawing/2014/main" id="{A49FA9F2-BFD2-4588-9D10-C11C8816BC35}"/>
              </a:ext>
            </a:extLst>
          </p:cNvPr>
          <p:cNvSpPr/>
          <p:nvPr/>
        </p:nvSpPr>
        <p:spPr>
          <a:xfrm>
            <a:off x="2279650" y="549276"/>
            <a:ext cx="7632700" cy="64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79650" y="676238"/>
            <a:ext cx="7632700" cy="276999"/>
          </a:xfrm>
          <a:prstGeom prst="rect">
            <a:avLst/>
          </a:prstGeom>
        </p:spPr>
        <p:txBody>
          <a:bodyPr wrap="square" lIns="0" tIns="0" rIns="0" bIns="0">
            <a:spAutoFit/>
          </a:bodyPr>
          <a:lstStyle/>
          <a:p>
            <a:r>
              <a:rPr lang="en-GB" dirty="0"/>
              <a:t>Jesus had to carry a heavy cross through the streets of Jerusalem.</a:t>
            </a:r>
          </a:p>
        </p:txBody>
      </p:sp>
    </p:spTree>
    <p:extLst>
      <p:ext uri="{BB962C8B-B14F-4D97-AF65-F5344CB8AC3E}">
        <p14:creationId xmlns:p14="http://schemas.microsoft.com/office/powerpoint/2010/main" val="4911959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77DCB-B5C8-474E-AC53-21A0357E5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650" y="695625"/>
            <a:ext cx="7632700" cy="5397200"/>
          </a:xfrm>
          <a:prstGeom prst="roundRect">
            <a:avLst>
              <a:gd name="adj" fmla="val 5475"/>
            </a:avLst>
          </a:prstGeom>
        </p:spPr>
      </p:pic>
      <p:sp>
        <p:nvSpPr>
          <p:cNvPr id="4" name="Rectangle 3">
            <a:extLst>
              <a:ext uri="{FF2B5EF4-FFF2-40B4-BE49-F238E27FC236}">
                <a16:creationId xmlns:a16="http://schemas.microsoft.com/office/drawing/2014/main" id="{33BF422E-6BDF-493D-A93F-F4F2B8EF98EC}"/>
              </a:ext>
            </a:extLst>
          </p:cNvPr>
          <p:cNvSpPr/>
          <p:nvPr/>
        </p:nvSpPr>
        <p:spPr>
          <a:xfrm>
            <a:off x="2279650" y="549276"/>
            <a:ext cx="7632700" cy="48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79650" y="676238"/>
            <a:ext cx="7632700" cy="276999"/>
          </a:xfrm>
          <a:prstGeom prst="rect">
            <a:avLst/>
          </a:prstGeom>
        </p:spPr>
        <p:txBody>
          <a:bodyPr wrap="square" lIns="0" tIns="0" rIns="0" bIns="0">
            <a:spAutoFit/>
          </a:bodyPr>
          <a:lstStyle/>
          <a:p>
            <a:r>
              <a:rPr lang="en-GB" dirty="0"/>
              <a:t>Simon carried Jesus’ cross to the hill.</a:t>
            </a:r>
          </a:p>
        </p:txBody>
      </p:sp>
    </p:spTree>
    <p:extLst>
      <p:ext uri="{BB962C8B-B14F-4D97-AF65-F5344CB8AC3E}">
        <p14:creationId xmlns:p14="http://schemas.microsoft.com/office/powerpoint/2010/main" val="728868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651" y="834883"/>
            <a:ext cx="7505528" cy="5244679"/>
          </a:xfrm>
          <a:prstGeom prst="roundRect">
            <a:avLst>
              <a:gd name="adj" fmla="val 8599"/>
            </a:avLst>
          </a:prstGeom>
          <a:ln w="28575">
            <a:noFill/>
          </a:ln>
        </p:spPr>
      </p:pic>
      <p:sp>
        <p:nvSpPr>
          <p:cNvPr id="6" name="Rectangle 5">
            <a:extLst>
              <a:ext uri="{FF2B5EF4-FFF2-40B4-BE49-F238E27FC236}">
                <a16:creationId xmlns:a16="http://schemas.microsoft.com/office/drawing/2014/main" id="{5009A3FB-B5AF-47DD-90BC-D1472F4739E1}"/>
              </a:ext>
            </a:extLst>
          </p:cNvPr>
          <p:cNvSpPr/>
          <p:nvPr/>
        </p:nvSpPr>
        <p:spPr>
          <a:xfrm>
            <a:off x="2279650" y="549276"/>
            <a:ext cx="7632700" cy="65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79650" y="676238"/>
            <a:ext cx="7632700" cy="276999"/>
          </a:xfrm>
          <a:prstGeom prst="rect">
            <a:avLst/>
          </a:prstGeom>
        </p:spPr>
        <p:txBody>
          <a:bodyPr wrap="square" lIns="0" tIns="0" rIns="0" bIns="0">
            <a:spAutoFit/>
          </a:bodyPr>
          <a:lstStyle/>
          <a:p>
            <a:r>
              <a:rPr lang="en-GB" dirty="0"/>
              <a:t>Jesus died on the cross. His friends and family were very sad.</a:t>
            </a:r>
          </a:p>
        </p:txBody>
      </p:sp>
    </p:spTree>
    <p:extLst>
      <p:ext uri="{BB962C8B-B14F-4D97-AF65-F5344CB8AC3E}">
        <p14:creationId xmlns:p14="http://schemas.microsoft.com/office/powerpoint/2010/main" val="1985550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DC0926-C523-4A19-89DD-91ACFABEF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40"/>
          <a:stretch/>
        </p:blipFill>
        <p:spPr>
          <a:xfrm>
            <a:off x="2279650" y="676238"/>
            <a:ext cx="7642268" cy="5419101"/>
          </a:xfrm>
          <a:prstGeom prst="roundRect">
            <a:avLst>
              <a:gd name="adj" fmla="val 8671"/>
            </a:avLst>
          </a:prstGeom>
        </p:spPr>
      </p:pic>
      <p:sp>
        <p:nvSpPr>
          <p:cNvPr id="4" name="Rectangle 3">
            <a:extLst>
              <a:ext uri="{FF2B5EF4-FFF2-40B4-BE49-F238E27FC236}">
                <a16:creationId xmlns:a16="http://schemas.microsoft.com/office/drawing/2014/main" id="{6FB92950-F6C6-4006-8910-857A485FD3AB}"/>
              </a:ext>
            </a:extLst>
          </p:cNvPr>
          <p:cNvSpPr/>
          <p:nvPr/>
        </p:nvSpPr>
        <p:spPr>
          <a:xfrm>
            <a:off x="2279650" y="549276"/>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79650" y="676237"/>
            <a:ext cx="7632700" cy="553998"/>
          </a:xfrm>
          <a:prstGeom prst="rect">
            <a:avLst/>
          </a:prstGeom>
        </p:spPr>
        <p:txBody>
          <a:bodyPr wrap="square" lIns="0" tIns="0" rIns="0" bIns="0">
            <a:spAutoFit/>
          </a:bodyPr>
          <a:lstStyle/>
          <a:p>
            <a:r>
              <a:rPr lang="en-GB" dirty="0"/>
              <a:t>When Jesus died, the earth shook. The curtain in a special place called the Temple was torn in two.</a:t>
            </a:r>
          </a:p>
        </p:txBody>
      </p:sp>
    </p:spTree>
    <p:extLst>
      <p:ext uri="{BB962C8B-B14F-4D97-AF65-F5344CB8AC3E}">
        <p14:creationId xmlns:p14="http://schemas.microsoft.com/office/powerpoint/2010/main" val="47286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E399B-98FB-47BD-8754-173784E410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 t="-7404" r="125" b="7404"/>
          <a:stretch/>
        </p:blipFill>
        <p:spPr>
          <a:xfrm>
            <a:off x="2270082" y="684606"/>
            <a:ext cx="7651836" cy="5410731"/>
          </a:xfrm>
          <a:prstGeom prst="roundRect">
            <a:avLst>
              <a:gd name="adj" fmla="val 9039"/>
            </a:avLst>
          </a:prstGeom>
        </p:spPr>
      </p:pic>
      <p:sp>
        <p:nvSpPr>
          <p:cNvPr id="4" name="Rectangle 3">
            <a:extLst>
              <a:ext uri="{FF2B5EF4-FFF2-40B4-BE49-F238E27FC236}">
                <a16:creationId xmlns:a16="http://schemas.microsoft.com/office/drawing/2014/main" id="{D68B0939-8090-4602-9C99-C84329EF1A45}"/>
              </a:ext>
            </a:extLst>
          </p:cNvPr>
          <p:cNvSpPr/>
          <p:nvPr/>
        </p:nvSpPr>
        <p:spPr>
          <a:xfrm>
            <a:off x="2279650" y="549276"/>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79650" y="676237"/>
            <a:ext cx="7632700" cy="553998"/>
          </a:xfrm>
          <a:prstGeom prst="rect">
            <a:avLst/>
          </a:prstGeom>
        </p:spPr>
        <p:txBody>
          <a:bodyPr wrap="square" lIns="0" tIns="0" rIns="0" bIns="0">
            <a:spAutoFit/>
          </a:bodyPr>
          <a:lstStyle/>
          <a:p>
            <a:r>
              <a:rPr lang="en-GB" dirty="0"/>
              <a:t>Jesus’ body was put into a tomb. A large, heavy stone was put in front of the entrance.</a:t>
            </a:r>
          </a:p>
        </p:txBody>
      </p:sp>
    </p:spTree>
    <p:extLst>
      <p:ext uri="{BB962C8B-B14F-4D97-AF65-F5344CB8AC3E}">
        <p14:creationId xmlns:p14="http://schemas.microsoft.com/office/powerpoint/2010/main" val="168773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4AFB63-FDE0-455C-874D-6F287BE88580}"/>
              </a:ext>
            </a:extLst>
          </p:cNvPr>
          <p:cNvPicPr>
            <a:picLocks noChangeAspect="1"/>
          </p:cNvPicPr>
          <p:nvPr/>
        </p:nvPicPr>
        <p:blipFill rotWithShape="1">
          <a:blip r:embed="rId2"/>
          <a:srcRect r="10720" b="-1"/>
          <a:stretch/>
        </p:blipFill>
        <p:spPr>
          <a:xfrm>
            <a:off x="6473364" y="584908"/>
            <a:ext cx="5718636" cy="5509675"/>
          </a:xfrm>
          <a:custGeom>
            <a:avLst/>
            <a:gdLst/>
            <a:ahLst/>
            <a:cxnLst/>
            <a:rect l="l" t="t" r="r" b="b"/>
            <a:pathLst>
              <a:path w="5718636" h="5509675">
                <a:moveTo>
                  <a:pt x="3045815" y="0"/>
                </a:moveTo>
                <a:lnTo>
                  <a:pt x="5718636" y="0"/>
                </a:lnTo>
                <a:lnTo>
                  <a:pt x="5718636" y="5509036"/>
                </a:lnTo>
                <a:lnTo>
                  <a:pt x="5215794" y="5509036"/>
                </a:lnTo>
                <a:lnTo>
                  <a:pt x="5215794" y="5509675"/>
                </a:lnTo>
                <a:lnTo>
                  <a:pt x="0" y="5509675"/>
                </a:lnTo>
                <a:lnTo>
                  <a:pt x="2542974" y="639"/>
                </a:lnTo>
                <a:lnTo>
                  <a:pt x="3045520" y="639"/>
                </a:lnTo>
                <a:close/>
              </a:path>
            </a:pathLst>
          </a:custGeom>
        </p:spPr>
      </p:pic>
      <p:sp>
        <p:nvSpPr>
          <p:cNvPr id="11" name="Freeform: Shape 10">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lumMod val="95000"/>
                </a:schemeClr>
              </a:solidFill>
            </a:endParaRPr>
          </a:p>
        </p:txBody>
      </p:sp>
      <p:sp>
        <p:nvSpPr>
          <p:cNvPr id="2" name="Title 1">
            <a:extLst>
              <a:ext uri="{FF2B5EF4-FFF2-40B4-BE49-F238E27FC236}">
                <a16:creationId xmlns:a16="http://schemas.microsoft.com/office/drawing/2014/main" id="{142B668A-92CC-414A-BFCE-297F77D4785F}"/>
              </a:ext>
            </a:extLst>
          </p:cNvPr>
          <p:cNvSpPr>
            <a:spLocks noGrp="1"/>
          </p:cNvSpPr>
          <p:nvPr>
            <p:ph type="ctrTitle"/>
          </p:nvPr>
        </p:nvSpPr>
        <p:spPr>
          <a:xfrm>
            <a:off x="743691" y="1139873"/>
            <a:ext cx="5729673" cy="4041727"/>
          </a:xfrm>
        </p:spPr>
        <p:txBody>
          <a:bodyPr>
            <a:normAutofit fontScale="90000"/>
          </a:bodyPr>
          <a:lstStyle/>
          <a:p>
            <a:pPr algn="l"/>
            <a:r>
              <a:rPr lang="en-GB" sz="4600" b="1" u="sng" dirty="0">
                <a:solidFill>
                  <a:srgbClr val="FFFFFF"/>
                </a:solidFill>
              </a:rPr>
              <a:t>English</a:t>
            </a:r>
            <a:br>
              <a:rPr lang="en-GB" sz="4600" dirty="0">
                <a:solidFill>
                  <a:srgbClr val="FFFFFF"/>
                </a:solidFill>
              </a:rPr>
            </a:br>
            <a:r>
              <a:rPr lang="en-GB" sz="4600" dirty="0">
                <a:solidFill>
                  <a:srgbClr val="FFFFFF"/>
                </a:solidFill>
              </a:rPr>
              <a:t>LO: To answer questions about a text</a:t>
            </a:r>
            <a:br>
              <a:rPr lang="en-GB" sz="4600" dirty="0">
                <a:solidFill>
                  <a:srgbClr val="FFFFFF"/>
                </a:solidFill>
              </a:rPr>
            </a:br>
            <a:br>
              <a:rPr lang="en-GB" sz="4600" dirty="0">
                <a:solidFill>
                  <a:srgbClr val="FFFFFF"/>
                </a:solidFill>
              </a:rPr>
            </a:br>
            <a:r>
              <a:rPr lang="en-GB" sz="4600" dirty="0">
                <a:solidFill>
                  <a:srgbClr val="FFFF00"/>
                </a:solidFill>
              </a:rPr>
              <a:t>Write the date and learning objective in your lined book now!</a:t>
            </a:r>
          </a:p>
        </p:txBody>
      </p:sp>
    </p:spTree>
    <p:extLst>
      <p:ext uri="{BB962C8B-B14F-4D97-AF65-F5344CB8AC3E}">
        <p14:creationId xmlns:p14="http://schemas.microsoft.com/office/powerpoint/2010/main" val="1537567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08" b="17888"/>
          <a:stretch/>
        </p:blipFill>
        <p:spPr>
          <a:xfrm>
            <a:off x="2279651" y="885497"/>
            <a:ext cx="7632700" cy="5207329"/>
          </a:xfrm>
          <a:prstGeom prst="roundRect">
            <a:avLst>
              <a:gd name="adj" fmla="val 6151"/>
            </a:avLst>
          </a:prstGeom>
        </p:spPr>
      </p:pic>
      <p:sp>
        <p:nvSpPr>
          <p:cNvPr id="6" name="Rectangle 5">
            <a:extLst>
              <a:ext uri="{FF2B5EF4-FFF2-40B4-BE49-F238E27FC236}">
                <a16:creationId xmlns:a16="http://schemas.microsoft.com/office/drawing/2014/main" id="{4F625B78-2F8D-4091-AA65-A99B9840CD80}"/>
              </a:ext>
            </a:extLst>
          </p:cNvPr>
          <p:cNvSpPr/>
          <p:nvPr/>
        </p:nvSpPr>
        <p:spPr>
          <a:xfrm>
            <a:off x="2279650" y="549276"/>
            <a:ext cx="7632700" cy="95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79650" y="676238"/>
            <a:ext cx="7632700" cy="830997"/>
          </a:xfrm>
          <a:prstGeom prst="rect">
            <a:avLst/>
          </a:prstGeom>
        </p:spPr>
        <p:txBody>
          <a:bodyPr wrap="square" lIns="0" tIns="0" rIns="0" bIns="0">
            <a:spAutoFit/>
          </a:bodyPr>
          <a:lstStyle/>
          <a:p>
            <a:r>
              <a:rPr lang="en-GB" dirty="0"/>
              <a:t>On the third day, Mary and some of Jesus’ other friends went to the tomb. Jesus’ body wasn’t there and the stone had been rolled away. An angel told them that Jesus had risen from the dead.</a:t>
            </a:r>
          </a:p>
        </p:txBody>
      </p:sp>
    </p:spTree>
    <p:extLst>
      <p:ext uri="{BB962C8B-B14F-4D97-AF65-F5344CB8AC3E}">
        <p14:creationId xmlns:p14="http://schemas.microsoft.com/office/powerpoint/2010/main" val="13613378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471"/>
          <a:stretch/>
        </p:blipFill>
        <p:spPr>
          <a:xfrm>
            <a:off x="2279651" y="936892"/>
            <a:ext cx="7632699" cy="5155934"/>
          </a:xfrm>
          <a:prstGeom prst="roundRect">
            <a:avLst>
              <a:gd name="adj" fmla="val 6151"/>
            </a:avLst>
          </a:prstGeom>
        </p:spPr>
      </p:pic>
      <p:sp>
        <p:nvSpPr>
          <p:cNvPr id="6" name="Rectangle 5">
            <a:extLst>
              <a:ext uri="{FF2B5EF4-FFF2-40B4-BE49-F238E27FC236}">
                <a16:creationId xmlns:a16="http://schemas.microsoft.com/office/drawing/2014/main" id="{74097912-E635-462E-8442-A005E9C4D582}"/>
              </a:ext>
            </a:extLst>
          </p:cNvPr>
          <p:cNvSpPr/>
          <p:nvPr/>
        </p:nvSpPr>
        <p:spPr>
          <a:xfrm>
            <a:off x="2279650" y="549276"/>
            <a:ext cx="7632700" cy="50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79650" y="676238"/>
            <a:ext cx="7632700" cy="276999"/>
          </a:xfrm>
          <a:prstGeom prst="rect">
            <a:avLst/>
          </a:prstGeom>
        </p:spPr>
        <p:txBody>
          <a:bodyPr wrap="square" lIns="0" tIns="0" rIns="0" bIns="0">
            <a:spAutoFit/>
          </a:bodyPr>
          <a:lstStyle/>
          <a:p>
            <a:r>
              <a:rPr lang="en-GB" dirty="0"/>
              <a:t>Jesus visited his friends before going to heaven.</a:t>
            </a:r>
          </a:p>
        </p:txBody>
      </p:sp>
    </p:spTree>
    <p:extLst>
      <p:ext uri="{BB962C8B-B14F-4D97-AF65-F5344CB8AC3E}">
        <p14:creationId xmlns:p14="http://schemas.microsoft.com/office/powerpoint/2010/main" val="3231032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9C6E6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186A50-D345-473E-A934-46F7C404AF8A}"/>
              </a:ext>
            </a:extLst>
          </p:cNvPr>
          <p:cNvSpPr>
            <a:spLocks noGrp="1"/>
          </p:cNvSpPr>
          <p:nvPr>
            <p:ph type="title"/>
          </p:nvPr>
        </p:nvSpPr>
        <p:spPr>
          <a:xfrm>
            <a:off x="524255" y="4685943"/>
            <a:ext cx="6594189" cy="1625210"/>
          </a:xfrm>
        </p:spPr>
        <p:txBody>
          <a:bodyPr>
            <a:normAutofit/>
          </a:bodyPr>
          <a:lstStyle/>
          <a:p>
            <a:pPr algn="ctr"/>
            <a:r>
              <a:rPr lang="en-GB" sz="6000" b="1" dirty="0"/>
              <a:t>Comic Strips!</a:t>
            </a:r>
          </a:p>
        </p:txBody>
      </p:sp>
      <p:pic>
        <p:nvPicPr>
          <p:cNvPr id="4" name="Picture 3" descr="A close up of a sign&#10;&#10;Description automatically generated">
            <a:extLst>
              <a:ext uri="{FF2B5EF4-FFF2-40B4-BE49-F238E27FC236}">
                <a16:creationId xmlns:a16="http://schemas.microsoft.com/office/drawing/2014/main" id="{941B3D92-1E2D-4A24-B684-D3B9F8E33AF2}"/>
              </a:ext>
            </a:extLst>
          </p:cNvPr>
          <p:cNvPicPr>
            <a:picLocks noChangeAspect="1"/>
          </p:cNvPicPr>
          <p:nvPr/>
        </p:nvPicPr>
        <p:blipFill rotWithShape="1">
          <a:blip r:embed="rId2"/>
          <a:srcRect l="7440" r="6638" b="-1"/>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684E004-3A71-474B-8EE6-7CF9B117B060}"/>
              </a:ext>
            </a:extLst>
          </p:cNvPr>
          <p:cNvSpPr>
            <a:spLocks noGrp="1"/>
          </p:cNvSpPr>
          <p:nvPr>
            <p:ph idx="1"/>
          </p:nvPr>
        </p:nvSpPr>
        <p:spPr>
          <a:xfrm>
            <a:off x="7691719" y="457200"/>
            <a:ext cx="3976026" cy="5853953"/>
          </a:xfrm>
        </p:spPr>
        <p:txBody>
          <a:bodyPr anchor="ctr">
            <a:normAutofit lnSpcReduction="10000"/>
          </a:bodyPr>
          <a:lstStyle/>
          <a:p>
            <a:pPr marL="0" indent="0">
              <a:buNone/>
            </a:pPr>
            <a:r>
              <a:rPr lang="en-GB" dirty="0">
                <a:solidFill>
                  <a:srgbClr val="FFFFFF"/>
                </a:solidFill>
              </a:rPr>
              <a:t>Create a comic strip retelling the story of Easter:</a:t>
            </a:r>
          </a:p>
          <a:p>
            <a:r>
              <a:rPr lang="en-GB" dirty="0">
                <a:solidFill>
                  <a:srgbClr val="00B050"/>
                </a:solidFill>
              </a:rPr>
              <a:t>Challenge – choose template 1 and add pictures.</a:t>
            </a:r>
          </a:p>
          <a:p>
            <a:r>
              <a:rPr lang="en-GB" dirty="0">
                <a:solidFill>
                  <a:srgbClr val="FFFF00"/>
                </a:solidFill>
              </a:rPr>
              <a:t>Super challenge – choose template 2 and add pictures and sentences.</a:t>
            </a:r>
          </a:p>
          <a:p>
            <a:r>
              <a:rPr lang="en-GB" dirty="0">
                <a:solidFill>
                  <a:srgbClr val="FF0000"/>
                </a:solidFill>
              </a:rPr>
              <a:t>Supersonic Challenge – Create your own comic strip from scratch! Use paper and pencils or the computer.</a:t>
            </a:r>
          </a:p>
        </p:txBody>
      </p:sp>
    </p:spTree>
    <p:extLst>
      <p:ext uri="{BB962C8B-B14F-4D97-AF65-F5344CB8AC3E}">
        <p14:creationId xmlns:p14="http://schemas.microsoft.com/office/powerpoint/2010/main" val="3574491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A263-143B-446D-B505-DB7D8A99DA8F}"/>
              </a:ext>
            </a:extLst>
          </p:cNvPr>
          <p:cNvSpPr>
            <a:spLocks noGrp="1"/>
          </p:cNvSpPr>
          <p:nvPr>
            <p:ph type="title"/>
          </p:nvPr>
        </p:nvSpPr>
        <p:spPr>
          <a:xfrm>
            <a:off x="826994" y="-56294"/>
            <a:ext cx="10538012" cy="1325563"/>
          </a:xfrm>
        </p:spPr>
        <p:txBody>
          <a:bodyPr/>
          <a:lstStyle/>
          <a:p>
            <a:pPr algn="ctr"/>
            <a:r>
              <a:rPr lang="en-GB" b="1" dirty="0">
                <a:solidFill>
                  <a:srgbClr val="00B050"/>
                </a:solidFill>
              </a:rPr>
              <a:t>Template 1</a:t>
            </a:r>
          </a:p>
        </p:txBody>
      </p:sp>
      <p:pic>
        <p:nvPicPr>
          <p:cNvPr id="7" name="Picture 6" descr="A screenshot of a cell phone&#10;&#10;Description automatically generated">
            <a:extLst>
              <a:ext uri="{FF2B5EF4-FFF2-40B4-BE49-F238E27FC236}">
                <a16:creationId xmlns:a16="http://schemas.microsoft.com/office/drawing/2014/main" id="{6B637F71-4624-4148-940E-9A50D4CEA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08" y="995762"/>
            <a:ext cx="10786383" cy="5691683"/>
          </a:xfrm>
          <a:prstGeom prst="rect">
            <a:avLst/>
          </a:prstGeom>
        </p:spPr>
      </p:pic>
    </p:spTree>
    <p:extLst>
      <p:ext uri="{BB962C8B-B14F-4D97-AF65-F5344CB8AC3E}">
        <p14:creationId xmlns:p14="http://schemas.microsoft.com/office/powerpoint/2010/main" val="1641934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A263-143B-446D-B505-DB7D8A99DA8F}"/>
              </a:ext>
            </a:extLst>
          </p:cNvPr>
          <p:cNvSpPr>
            <a:spLocks noGrp="1"/>
          </p:cNvSpPr>
          <p:nvPr>
            <p:ph type="title"/>
          </p:nvPr>
        </p:nvSpPr>
        <p:spPr>
          <a:xfrm>
            <a:off x="826994" y="-56294"/>
            <a:ext cx="10538012" cy="1325563"/>
          </a:xfrm>
        </p:spPr>
        <p:txBody>
          <a:bodyPr/>
          <a:lstStyle/>
          <a:p>
            <a:pPr algn="ctr"/>
            <a:r>
              <a:rPr lang="en-GB" b="1" dirty="0">
                <a:solidFill>
                  <a:srgbClr val="FFFF00"/>
                </a:solidFill>
              </a:rPr>
              <a:t>Template 2</a:t>
            </a:r>
          </a:p>
        </p:txBody>
      </p:sp>
      <p:pic>
        <p:nvPicPr>
          <p:cNvPr id="7" name="Picture 6">
            <a:extLst>
              <a:ext uri="{FF2B5EF4-FFF2-40B4-BE49-F238E27FC236}">
                <a16:creationId xmlns:a16="http://schemas.microsoft.com/office/drawing/2014/main" id="{6B637F71-4624-4148-940E-9A50D4CEA7B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78332" y="995762"/>
            <a:ext cx="10035335" cy="5691683"/>
          </a:xfrm>
          <a:prstGeom prst="rect">
            <a:avLst/>
          </a:prstGeom>
        </p:spPr>
      </p:pic>
    </p:spTree>
    <p:extLst>
      <p:ext uri="{BB962C8B-B14F-4D97-AF65-F5344CB8AC3E}">
        <p14:creationId xmlns:p14="http://schemas.microsoft.com/office/powerpoint/2010/main" val="10611476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A263-143B-446D-B505-DB7D8A99DA8F}"/>
              </a:ext>
            </a:extLst>
          </p:cNvPr>
          <p:cNvSpPr>
            <a:spLocks noGrp="1"/>
          </p:cNvSpPr>
          <p:nvPr>
            <p:ph type="title"/>
          </p:nvPr>
        </p:nvSpPr>
        <p:spPr>
          <a:xfrm>
            <a:off x="6746628" y="-75663"/>
            <a:ext cx="4645250" cy="2089398"/>
          </a:xfrm>
        </p:spPr>
        <p:txBody>
          <a:bodyPr vert="horz" lIns="91440" tIns="45720" rIns="91440" bIns="45720" rtlCol="0" anchor="b">
            <a:normAutofit/>
          </a:bodyPr>
          <a:lstStyle/>
          <a:p>
            <a:r>
              <a:rPr lang="en-US" sz="6000" b="1" dirty="0"/>
              <a:t>Optional extra task</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5C20AB8-319C-4404-8E9E-B3E4E0C46A3C}"/>
              </a:ext>
            </a:extLst>
          </p:cNvPr>
          <p:cNvPicPr>
            <a:picLocks noChangeAspect="1"/>
          </p:cNvPicPr>
          <p:nvPr/>
        </p:nvPicPr>
        <p:blipFill rotWithShape="1">
          <a:blip r:embed="rId2"/>
          <a:srcRect r="7746"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5" name="Speech Bubble: Rectangle with Corners Rounded 4">
            <a:extLst>
              <a:ext uri="{FF2B5EF4-FFF2-40B4-BE49-F238E27FC236}">
                <a16:creationId xmlns:a16="http://schemas.microsoft.com/office/drawing/2014/main" id="{8B04BB09-469A-4C7A-87AE-25F766DF7E64}"/>
              </a:ext>
            </a:extLst>
          </p:cNvPr>
          <p:cNvSpPr/>
          <p:nvPr/>
        </p:nvSpPr>
        <p:spPr>
          <a:xfrm>
            <a:off x="6859644" y="3081443"/>
            <a:ext cx="4754880" cy="1971923"/>
          </a:xfrm>
          <a:prstGeom prst="wedgeRoundRectCallout">
            <a:avLst>
              <a:gd name="adj1" fmla="val -92947"/>
              <a:gd name="adj2" fmla="val -16429"/>
              <a:gd name="adj3" fmla="val 16667"/>
            </a:avLst>
          </a:prstGeom>
          <a:solidFill>
            <a:srgbClr val="7030A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800" dirty="0"/>
              <a:t>Print and complete the Easter colouring activities!</a:t>
            </a:r>
          </a:p>
        </p:txBody>
      </p:sp>
    </p:spTree>
    <p:extLst>
      <p:ext uri="{BB962C8B-B14F-4D97-AF65-F5344CB8AC3E}">
        <p14:creationId xmlns:p14="http://schemas.microsoft.com/office/powerpoint/2010/main" val="839714832"/>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drawing&#10;&#10;Description automatically generated">
            <a:extLst>
              <a:ext uri="{FF2B5EF4-FFF2-40B4-BE49-F238E27FC236}">
                <a16:creationId xmlns:a16="http://schemas.microsoft.com/office/drawing/2014/main" id="{92062492-2E3A-409D-BFC0-0D5D526DF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6362" y="0"/>
            <a:ext cx="5998226" cy="6777657"/>
          </a:xfrm>
          <a:prstGeom prst="rect">
            <a:avLst/>
          </a:prstGeom>
        </p:spPr>
      </p:pic>
    </p:spTree>
    <p:extLst>
      <p:ext uri="{BB962C8B-B14F-4D97-AF65-F5344CB8AC3E}">
        <p14:creationId xmlns:p14="http://schemas.microsoft.com/office/powerpoint/2010/main" val="1410488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062492-2E3A-409D-BFC0-0D5D526DFD3A}"/>
              </a:ext>
            </a:extLst>
          </p:cNvPr>
          <p:cNvPicPr>
            <a:picLocks noChangeAspect="1"/>
          </p:cNvPicPr>
          <p:nvPr/>
        </p:nvPicPr>
        <p:blipFill rotWithShape="1">
          <a:blip r:embed="rId2">
            <a:extLst>
              <a:ext uri="{28A0092B-C50C-407E-A947-70E740481C1C}">
                <a14:useLocalDpi xmlns:a14="http://schemas.microsoft.com/office/drawing/2010/main" val="0"/>
              </a:ext>
            </a:extLst>
          </a:blip>
          <a:srcRect t="17650" b="12256"/>
          <a:stretch/>
        </p:blipFill>
        <p:spPr>
          <a:xfrm>
            <a:off x="20" y="10"/>
            <a:ext cx="12191980" cy="6857990"/>
          </a:xfrm>
          <a:prstGeom prst="rect">
            <a:avLst/>
          </a:prstGeom>
        </p:spPr>
      </p:pic>
    </p:spTree>
    <p:extLst>
      <p:ext uri="{BB962C8B-B14F-4D97-AF65-F5344CB8AC3E}">
        <p14:creationId xmlns:p14="http://schemas.microsoft.com/office/powerpoint/2010/main" val="5113746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062492-2E3A-409D-BFC0-0D5D526DFD3A}"/>
              </a:ext>
            </a:extLst>
          </p:cNvPr>
          <p:cNvPicPr>
            <a:picLocks noChangeAspect="1"/>
          </p:cNvPicPr>
          <p:nvPr/>
        </p:nvPicPr>
        <p:blipFill rotWithShape="1">
          <a:blip r:embed="rId2">
            <a:extLst>
              <a:ext uri="{28A0092B-C50C-407E-A947-70E740481C1C}">
                <a14:useLocalDpi xmlns:a14="http://schemas.microsoft.com/office/drawing/2010/main" val="0"/>
              </a:ext>
            </a:extLst>
          </a:blip>
          <a:srcRect b="16667"/>
          <a:stretch/>
        </p:blipFill>
        <p:spPr>
          <a:xfrm>
            <a:off x="20" y="10"/>
            <a:ext cx="12191980" cy="6857990"/>
          </a:xfrm>
          <a:prstGeom prst="rect">
            <a:avLst/>
          </a:prstGeom>
        </p:spPr>
      </p:pic>
    </p:spTree>
    <p:extLst>
      <p:ext uri="{BB962C8B-B14F-4D97-AF65-F5344CB8AC3E}">
        <p14:creationId xmlns:p14="http://schemas.microsoft.com/office/powerpoint/2010/main" val="5185185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0F20C4-574D-4AD1-A244-96E69925E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2062492-2E3A-409D-BFC0-0D5D526DFD3A}"/>
              </a:ext>
            </a:extLst>
          </p:cNvPr>
          <p:cNvPicPr>
            <a:picLocks noChangeAspect="1"/>
          </p:cNvPicPr>
          <p:nvPr/>
        </p:nvPicPr>
        <p:blipFill rotWithShape="1">
          <a:blip r:embed="rId2">
            <a:extLst>
              <a:ext uri="{28A0092B-C50C-407E-A947-70E740481C1C}">
                <a14:useLocalDpi xmlns:a14="http://schemas.microsoft.com/office/drawing/2010/main" val="0"/>
              </a:ext>
            </a:extLst>
          </a:blip>
          <a:srcRect t="1842" b="2004"/>
          <a:stretch/>
        </p:blipFill>
        <p:spPr>
          <a:xfrm>
            <a:off x="20" y="10"/>
            <a:ext cx="12191980" cy="6857990"/>
          </a:xfrm>
          <a:prstGeom prst="rect">
            <a:avLst/>
          </a:prstGeom>
        </p:spPr>
      </p:pic>
      <p:grpSp>
        <p:nvGrpSpPr>
          <p:cNvPr id="12" name="Group 11">
            <a:extLst>
              <a:ext uri="{FF2B5EF4-FFF2-40B4-BE49-F238E27FC236}">
                <a16:creationId xmlns:a16="http://schemas.microsoft.com/office/drawing/2014/main" id="{9A7CC453-6F47-4427-B67D-37E65A92C5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3" name="Freeform 5">
              <a:extLst>
                <a:ext uri="{FF2B5EF4-FFF2-40B4-BE49-F238E27FC236}">
                  <a16:creationId xmlns:a16="http://schemas.microsoft.com/office/drawing/2014/main" id="{1B6AD4D9-2CD8-4BB1-8DA9-B1E2BC9BB6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FFFFFF"/>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58E860C5-0E72-4769-BC34-B0F6BEFBC8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FFFFFF"/>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60184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A12168-1B0F-4E73-9BE0-34D6709CE4F6}"/>
              </a:ext>
            </a:extLst>
          </p:cNvPr>
          <p:cNvSpPr txBox="1"/>
          <p:nvPr/>
        </p:nvSpPr>
        <p:spPr>
          <a:xfrm>
            <a:off x="328774" y="-82292"/>
            <a:ext cx="5314536" cy="664211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latin typeface="+mj-lt"/>
                <a:ea typeface="+mj-ea"/>
                <a:cs typeface="+mj-cs"/>
              </a:rPr>
              <a:t>This text is part of the Easter story told from the point of view of Peter, one of Jesus’ disciples.</a:t>
            </a:r>
          </a:p>
          <a:p>
            <a:pPr>
              <a:lnSpc>
                <a:spcPct val="90000"/>
              </a:lnSpc>
              <a:spcBef>
                <a:spcPct val="0"/>
              </a:spcBef>
              <a:spcAft>
                <a:spcPts val="600"/>
              </a:spcAft>
            </a:pPr>
            <a:endParaRPr lang="en-US" sz="4000" b="1" dirty="0">
              <a:latin typeface="+mj-lt"/>
              <a:ea typeface="+mj-ea"/>
              <a:cs typeface="+mj-cs"/>
            </a:endParaRPr>
          </a:p>
          <a:p>
            <a:pPr>
              <a:lnSpc>
                <a:spcPct val="90000"/>
              </a:lnSpc>
              <a:spcBef>
                <a:spcPct val="0"/>
              </a:spcBef>
              <a:spcAft>
                <a:spcPts val="600"/>
              </a:spcAft>
            </a:pPr>
            <a:r>
              <a:rPr lang="en-US" sz="4000" b="1" dirty="0">
                <a:latin typeface="+mj-lt"/>
                <a:ea typeface="+mj-ea"/>
                <a:cs typeface="+mj-cs"/>
              </a:rPr>
              <a:t>You might find it useful to complete today’s RE lesson about Easter before completing this reading comprehension!</a:t>
            </a:r>
          </a:p>
        </p:txBody>
      </p:sp>
      <p:sp>
        <p:nvSpPr>
          <p:cNvPr id="3" name="TextBox 2">
            <a:extLst>
              <a:ext uri="{FF2B5EF4-FFF2-40B4-BE49-F238E27FC236}">
                <a16:creationId xmlns:a16="http://schemas.microsoft.com/office/drawing/2014/main" id="{143253BF-8FB6-403C-9133-4D4182211388}"/>
              </a:ext>
            </a:extLst>
          </p:cNvPr>
          <p:cNvSpPr txBox="1"/>
          <p:nvPr/>
        </p:nvSpPr>
        <p:spPr>
          <a:xfrm>
            <a:off x="328774" y="1243271"/>
            <a:ext cx="6133672" cy="5034239"/>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2000" dirty="0">
              <a:solidFill>
                <a:srgbClr val="FF3399"/>
              </a:solidFill>
            </a:endParaRP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rawing&#10;&#10;Description automatically generated">
            <a:extLst>
              <a:ext uri="{FF2B5EF4-FFF2-40B4-BE49-F238E27FC236}">
                <a16:creationId xmlns:a16="http://schemas.microsoft.com/office/drawing/2014/main" id="{A0A48B28-CB8E-4711-987D-196061212847}"/>
              </a:ext>
            </a:extLst>
          </p:cNvPr>
          <p:cNvPicPr>
            <a:picLocks noChangeAspect="1"/>
          </p:cNvPicPr>
          <p:nvPr/>
        </p:nvPicPr>
        <p:blipFill rotWithShape="1">
          <a:blip r:embed="rId2">
            <a:extLst>
              <a:ext uri="{28A0092B-C50C-407E-A947-70E740481C1C}">
                <a14:useLocalDpi xmlns:a14="http://schemas.microsoft.com/office/drawing/2010/main" val="0"/>
              </a:ext>
            </a:extLst>
          </a:blip>
          <a:srcRect l="1105" r="16183"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99497386"/>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3399">
            <a:alpha val="57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9F445-D40B-4E0E-9327-2DADB5C3588F}"/>
              </a:ext>
            </a:extLst>
          </p:cNvPr>
          <p:cNvSpPr>
            <a:spLocks noGrp="1"/>
          </p:cNvSpPr>
          <p:nvPr>
            <p:ph type="title"/>
          </p:nvPr>
        </p:nvSpPr>
        <p:spPr>
          <a:xfrm>
            <a:off x="655320" y="365125"/>
            <a:ext cx="5120114" cy="1692794"/>
          </a:xfrm>
        </p:spPr>
        <p:txBody>
          <a:bodyPr>
            <a:normAutofit/>
          </a:bodyPr>
          <a:lstStyle/>
          <a:p>
            <a:r>
              <a:rPr lang="en-GB" sz="4100" dirty="0">
                <a:latin typeface="Arial Nova" panose="020B0604020202020204" pitchFamily="34" charset="0"/>
              </a:rPr>
              <a:t>Form II Home Learning 03/04/2020</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5E2396-C128-461C-AB22-A3E29CD9327C}"/>
              </a:ext>
            </a:extLst>
          </p:cNvPr>
          <p:cNvSpPr>
            <a:spLocks noGrp="1"/>
          </p:cNvSpPr>
          <p:nvPr>
            <p:ph idx="1"/>
          </p:nvPr>
        </p:nvSpPr>
        <p:spPr>
          <a:xfrm>
            <a:off x="655321" y="2575034"/>
            <a:ext cx="5120113" cy="3462228"/>
          </a:xfrm>
        </p:spPr>
        <p:txBody>
          <a:bodyPr>
            <a:normAutofit/>
          </a:bodyPr>
          <a:lstStyle/>
          <a:p>
            <a:pPr marL="0" indent="0">
              <a:buNone/>
            </a:pPr>
            <a:r>
              <a:rPr lang="en-GB" dirty="0"/>
              <a:t>Well done! You finished today’s lessons!</a:t>
            </a:r>
          </a:p>
          <a:p>
            <a:pPr marL="0" indent="0">
              <a:buNone/>
            </a:pPr>
            <a:endParaRPr lang="en-GB" dirty="0"/>
          </a:p>
          <a:p>
            <a:pPr marL="0" indent="0">
              <a:buNone/>
            </a:pPr>
            <a:r>
              <a:rPr lang="en-GB" dirty="0"/>
              <a:t>I’m looking forward to seeing you all back at school soon!</a:t>
            </a:r>
          </a:p>
          <a:p>
            <a:pPr marL="0" indent="0">
              <a:buNone/>
            </a:pPr>
            <a:endParaRPr lang="en-GB" dirty="0"/>
          </a:p>
          <a:p>
            <a:pPr marL="0" indent="0">
              <a:buNone/>
            </a:pPr>
            <a:r>
              <a:rPr lang="en-GB" dirty="0"/>
              <a:t>Miss Ardley </a:t>
            </a:r>
          </a:p>
        </p:txBody>
      </p:sp>
      <p:pic>
        <p:nvPicPr>
          <p:cNvPr id="4" name="Picture 3">
            <a:extLst>
              <a:ext uri="{FF2B5EF4-FFF2-40B4-BE49-F238E27FC236}">
                <a16:creationId xmlns:a16="http://schemas.microsoft.com/office/drawing/2014/main" id="{64357E6D-7C4E-4303-AC50-8C35F662829F}"/>
              </a:ext>
            </a:extLst>
          </p:cNvPr>
          <p:cNvPicPr>
            <a:picLocks noChangeAspect="1"/>
          </p:cNvPicPr>
          <p:nvPr/>
        </p:nvPicPr>
        <p:blipFill rotWithShape="1">
          <a:blip r:embed="rId2">
            <a:alphaModFix/>
          </a:blip>
          <a:srcRect l="5314" r="20581"/>
          <a:stretch/>
        </p:blipFill>
        <p:spPr>
          <a:xfrm>
            <a:off x="5878850" y="13"/>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1439238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A12168-1B0F-4E73-9BE0-34D6709CE4F6}"/>
              </a:ext>
            </a:extLst>
          </p:cNvPr>
          <p:cNvSpPr txBox="1"/>
          <p:nvPr/>
        </p:nvSpPr>
        <p:spPr>
          <a:xfrm>
            <a:off x="416238" y="580490"/>
            <a:ext cx="4855476" cy="5907819"/>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4400" b="1" dirty="0">
              <a:latin typeface="+mj-lt"/>
              <a:ea typeface="+mj-ea"/>
              <a:cs typeface="+mj-cs"/>
            </a:endParaRPr>
          </a:p>
        </p:txBody>
      </p:sp>
      <p:sp>
        <p:nvSpPr>
          <p:cNvPr id="3" name="TextBox 2">
            <a:extLst>
              <a:ext uri="{FF2B5EF4-FFF2-40B4-BE49-F238E27FC236}">
                <a16:creationId xmlns:a16="http://schemas.microsoft.com/office/drawing/2014/main" id="{143253BF-8FB6-403C-9133-4D4182211388}"/>
              </a:ext>
            </a:extLst>
          </p:cNvPr>
          <p:cNvSpPr txBox="1"/>
          <p:nvPr/>
        </p:nvSpPr>
        <p:spPr>
          <a:xfrm>
            <a:off x="328774" y="1243271"/>
            <a:ext cx="6133672" cy="5034239"/>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2000" dirty="0">
              <a:solidFill>
                <a:srgbClr val="FF3399"/>
              </a:solidFill>
            </a:endParaRP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rawing&#10;&#10;Description automatically generated">
            <a:extLst>
              <a:ext uri="{FF2B5EF4-FFF2-40B4-BE49-F238E27FC236}">
                <a16:creationId xmlns:a16="http://schemas.microsoft.com/office/drawing/2014/main" id="{A0A48B28-CB8E-4711-987D-196061212847}"/>
              </a:ext>
            </a:extLst>
          </p:cNvPr>
          <p:cNvPicPr>
            <a:picLocks noChangeAspect="1"/>
          </p:cNvPicPr>
          <p:nvPr/>
        </p:nvPicPr>
        <p:blipFill rotWithShape="1">
          <a:blip r:embed="rId2">
            <a:extLst>
              <a:ext uri="{28A0092B-C50C-407E-A947-70E740481C1C}">
                <a14:useLocalDpi xmlns:a14="http://schemas.microsoft.com/office/drawing/2010/main" val="0"/>
              </a:ext>
            </a:extLst>
          </a:blip>
          <a:srcRect l="1105" r="16183"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TextBox 3">
            <a:extLst>
              <a:ext uri="{FF2B5EF4-FFF2-40B4-BE49-F238E27FC236}">
                <a16:creationId xmlns:a16="http://schemas.microsoft.com/office/drawing/2014/main" id="{81B0AC24-B33C-4443-8554-11934B3338B0}"/>
              </a:ext>
            </a:extLst>
          </p:cNvPr>
          <p:cNvSpPr txBox="1"/>
          <p:nvPr/>
        </p:nvSpPr>
        <p:spPr>
          <a:xfrm>
            <a:off x="731520" y="580490"/>
            <a:ext cx="5364480" cy="6001643"/>
          </a:xfrm>
          <a:prstGeom prst="rect">
            <a:avLst/>
          </a:prstGeom>
          <a:noFill/>
        </p:spPr>
        <p:txBody>
          <a:bodyPr wrap="square" rtlCol="0">
            <a:spAutoFit/>
          </a:bodyPr>
          <a:lstStyle/>
          <a:p>
            <a:r>
              <a:rPr lang="en-GB" sz="2400" dirty="0"/>
              <a:t>Read the text carefully.</a:t>
            </a:r>
          </a:p>
          <a:p>
            <a:endParaRPr lang="en-GB" sz="2400" dirty="0"/>
          </a:p>
          <a:p>
            <a:r>
              <a:rPr lang="en-GB" sz="2400" dirty="0"/>
              <a:t>Answer the questions in your lined book.</a:t>
            </a:r>
          </a:p>
          <a:p>
            <a:endParaRPr lang="en-GB" sz="2400" dirty="0"/>
          </a:p>
          <a:p>
            <a:r>
              <a:rPr lang="en-GB" sz="2400" dirty="0"/>
              <a:t>You can go back and read the text as many times as you need to!</a:t>
            </a:r>
          </a:p>
          <a:p>
            <a:endParaRPr lang="en-GB" sz="2400" dirty="0"/>
          </a:p>
          <a:p>
            <a:r>
              <a:rPr lang="en-GB" sz="2400" dirty="0"/>
              <a:t>Don’t forget the date and Learning Objective!</a:t>
            </a:r>
          </a:p>
          <a:p>
            <a:endParaRPr lang="en-GB" sz="2400" dirty="0"/>
          </a:p>
          <a:p>
            <a:r>
              <a:rPr lang="en-GB" sz="2400" dirty="0"/>
              <a:t>Don’t forget to answer in full sentences and check that they make sense!</a:t>
            </a:r>
          </a:p>
          <a:p>
            <a:endParaRPr lang="en-GB" sz="2400" dirty="0"/>
          </a:p>
          <a:p>
            <a:r>
              <a:rPr lang="en-GB" sz="2400" dirty="0"/>
              <a:t>The answers are on the slides after the questions for you to check your work afterwards!</a:t>
            </a:r>
          </a:p>
        </p:txBody>
      </p:sp>
    </p:spTree>
    <p:extLst>
      <p:ext uri="{BB962C8B-B14F-4D97-AF65-F5344CB8AC3E}">
        <p14:creationId xmlns:p14="http://schemas.microsoft.com/office/powerpoint/2010/main" val="10534670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0811E4A-5594-473D-BF95-A51314660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469" y="0"/>
            <a:ext cx="8563690" cy="6858000"/>
          </a:xfrm>
          <a:prstGeom prst="rect">
            <a:avLst/>
          </a:prstGeom>
        </p:spPr>
      </p:pic>
    </p:spTree>
    <p:extLst>
      <p:ext uri="{BB962C8B-B14F-4D97-AF65-F5344CB8AC3E}">
        <p14:creationId xmlns:p14="http://schemas.microsoft.com/office/powerpoint/2010/main" val="780074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11E4A-5594-473D-BF95-A51314660F7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0263" y="0"/>
            <a:ext cx="9053167" cy="5906639"/>
          </a:xfrm>
          <a:prstGeom prst="rect">
            <a:avLst/>
          </a:prstGeom>
        </p:spPr>
      </p:pic>
    </p:spTree>
    <p:extLst>
      <p:ext uri="{BB962C8B-B14F-4D97-AF65-F5344CB8AC3E}">
        <p14:creationId xmlns:p14="http://schemas.microsoft.com/office/powerpoint/2010/main" val="10509124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1277</Words>
  <Application>Microsoft Office PowerPoint</Application>
  <PresentationFormat>Widescreen</PresentationFormat>
  <Paragraphs>124</Paragraphs>
  <Slides>60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Arial Nova</vt:lpstr>
      <vt:lpstr>Calibri</vt:lpstr>
      <vt:lpstr>Calibri Light</vt:lpstr>
      <vt:lpstr>Twinkl</vt:lpstr>
      <vt:lpstr>Office Theme</vt:lpstr>
      <vt:lpstr>Form II Home Learning 03/04/2020</vt:lpstr>
      <vt:lpstr>Form II Home Learning Reminders</vt:lpstr>
      <vt:lpstr>Form II Useful Resources</vt:lpstr>
      <vt:lpstr>English LO: To answer questions about a text</vt:lpstr>
      <vt:lpstr>English LO: To answer questions about a text  Write the date and learning objective in your lined book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English LO: To answer questions about a text  How did you find this lesson? Colour a small traffic light at the end of your work.  Red = I didn’t understand Yellow = I need a bit more practice Green = Got it! </vt:lpstr>
      <vt:lpstr>Maths LO: To explore rotational symmetry</vt:lpstr>
      <vt:lpstr>Maths LO: To explore rotational symmetry  Write the date and learning objective in your squared book now!</vt:lpstr>
      <vt:lpstr> Let’s recap! Reflection symmetry is where one half of the image is the reflection of the other half. You could fold the image and have both halves match exactly. </vt:lpstr>
      <vt:lpstr>Let’s recap!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Maths LO: To explore rotational symmetry  How did you find this lesson? Colour a small traffic light at the end of your work.  Red = I didn’t understand Yellow = I need a bit more practice Green = Got it!</vt:lpstr>
      <vt:lpstr>Religious Education LO: To understand why Christians celebrate Easter  Write the date and learning objective in your lined book now!</vt:lpstr>
      <vt:lpstr>Read the following Story of Easter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Comic Strips!</vt:lpstr>
      <vt:lpstr>Template 1</vt:lpstr>
      <vt:lpstr>Template 2</vt:lpstr>
      <vt:lpstr>Optional extra task</vt:lpstr>
      <vt:lpstr>PowerPoint Presentation</vt:lpstr>
      <vt:lpstr>PowerPoint Presentation</vt:lpstr>
      <vt:lpstr>PowerPoint Presentation</vt:lpstr>
      <vt:lpstr>PowerPoint Presentation</vt:lpstr>
      <vt:lpstr>Form II Home Learning 03/04/2020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 II Home Learning 03/04/2020</dc:title>
  <dc:creator>Tessa</dc:creator>
  <cp:lastModifiedBy>Tessa</cp:lastModifiedBy>
  <cp:revision>3</cp:revision>
  <dcterms:created xsi:type="dcterms:W3CDTF">2020-03-23T17:29:06Z</dcterms:created>
  <dcterms:modified xsi:type="dcterms:W3CDTF">2020-03-23T17:38:17Z</dcterms:modified>
</cp:coreProperties>
</file>